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autoCompressPictures="0">
  <p:sldMasterIdLst>
    <p:sldMasterId id="2147483648" r:id="rId4"/>
  </p:sldMasterIdLst>
  <p:notesMasterIdLst>
    <p:notesMasterId r:id="rId40"/>
  </p:notesMasterIdLst>
  <p:handoutMasterIdLst>
    <p:handoutMasterId r:id="rId41"/>
  </p:handoutMasterIdLst>
  <p:sldIdLst>
    <p:sldId id="2076137214" r:id="rId5"/>
    <p:sldId id="2147377643" r:id="rId6"/>
    <p:sldId id="2147377644" r:id="rId7"/>
    <p:sldId id="2147377645" r:id="rId8"/>
    <p:sldId id="2147377646" r:id="rId9"/>
    <p:sldId id="2147377652" r:id="rId10"/>
    <p:sldId id="2147377647" r:id="rId11"/>
    <p:sldId id="2147377616" r:id="rId12"/>
    <p:sldId id="2147377622" r:id="rId13"/>
    <p:sldId id="2147377623" r:id="rId14"/>
    <p:sldId id="2147377617" r:id="rId15"/>
    <p:sldId id="2147377618" r:id="rId16"/>
    <p:sldId id="2147377621" r:id="rId17"/>
    <p:sldId id="2147377620" r:id="rId18"/>
    <p:sldId id="2147377624" r:id="rId19"/>
    <p:sldId id="2147377648" r:id="rId20"/>
    <p:sldId id="2147377649" r:id="rId21"/>
    <p:sldId id="2147377650" r:id="rId22"/>
    <p:sldId id="2147377651" r:id="rId23"/>
    <p:sldId id="2147377627" r:id="rId24"/>
    <p:sldId id="2147377628" r:id="rId25"/>
    <p:sldId id="2147377629" r:id="rId26"/>
    <p:sldId id="2147377630" r:id="rId27"/>
    <p:sldId id="2147377631" r:id="rId28"/>
    <p:sldId id="2147377632" r:id="rId29"/>
    <p:sldId id="2147377633" r:id="rId30"/>
    <p:sldId id="2147377634" r:id="rId31"/>
    <p:sldId id="2147377635" r:id="rId32"/>
    <p:sldId id="2147377636" r:id="rId33"/>
    <p:sldId id="2147377637" r:id="rId34"/>
    <p:sldId id="2147377638" r:id="rId35"/>
    <p:sldId id="2147377639" r:id="rId36"/>
    <p:sldId id="2147377640" r:id="rId37"/>
    <p:sldId id="2147377641" r:id="rId38"/>
    <p:sldId id="2147377642" r:id="rId39"/>
  </p:sldIdLst>
  <p:sldSz cx="14630400" cy="8229600"/>
  <p:notesSz cx="6858000" cy="9144000"/>
  <p:embeddedFontLst>
    <p:embeddedFont>
      <p:font typeface="Arial Black" panose="020B0A04020102020204" pitchFamily="34" charset="0"/>
      <p:bold r:id="rId42"/>
    </p:embeddedFont>
    <p:embeddedFont>
      <p:font typeface="Arial Narrow" panose="020B0606020202030204" pitchFamily="34" charset="0"/>
      <p:regular r:id="rId42"/>
      <p:bold r:id="rId43"/>
      <p:italic r:id="rId43"/>
      <p:boldItalic r:id="rId44"/>
    </p:embeddedFont>
    <p:embeddedFont>
      <p:font typeface="Consolas" panose="020B0609020204030204" pitchFamily="49" charset="0"/>
      <p:regular r:id="rId45"/>
      <p:bold r:id="rId46"/>
      <p:italic r:id="rId47"/>
      <p:boldItalic r:id="rId48"/>
    </p:embeddedFont>
  </p:embeddedFontLst>
  <p:defaultText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defaultTextStyle>
  <p:extLst>
    <p:ext uri="{521415D9-36F7-43E2-AB2F-B90AF26B5E84}">
      <p14:sectionLst xmlns:p14="http://schemas.microsoft.com/office/powerpoint/2010/main">
        <p14:section name="Your Presentation" id="{C60BA4E9-7444-8648-964D-C324438D5CD8}">
          <p14:sldIdLst/>
        </p14:section>
        <p14:section name="Design Tips" id="{D99C2C6B-6178-134A-BEDC-506A691F0947}">
          <p14:sldIdLst>
            <p14:sldId id="2076137214"/>
            <p14:sldId id="2147377643"/>
            <p14:sldId id="2147377644"/>
            <p14:sldId id="2147377645"/>
            <p14:sldId id="2147377646"/>
            <p14:sldId id="2147377652"/>
            <p14:sldId id="2147377647"/>
          </p14:sldIdLst>
        </p14:section>
        <p14:section name="Cover and Closing Options" id="{DF92AD09-688F-E24E-87BA-E46CC2D7D8E1}">
          <p14:sldIdLst>
            <p14:sldId id="2147377616"/>
            <p14:sldId id="2147377622"/>
            <p14:sldId id="2147377623"/>
            <p14:sldId id="2147377617"/>
            <p14:sldId id="2147377618"/>
            <p14:sldId id="2147377621"/>
          </p14:sldIdLst>
        </p14:section>
        <p14:section name="Dividers" id="{603623B7-043C-C840-A85D-1A3BEF4F26FE}">
          <p14:sldIdLst>
            <p14:sldId id="2147377620"/>
            <p14:sldId id="2147377624"/>
            <p14:sldId id="2147377648"/>
            <p14:sldId id="2147377649"/>
            <p14:sldId id="2147377650"/>
            <p14:sldId id="2147377651"/>
          </p14:sldIdLst>
        </p14:section>
        <p14:section name="Sample Content Slides" id="{61ECB895-A3E4-D544-885D-FE633D96FE37}">
          <p14:sldIdLst>
            <p14:sldId id="2147377627"/>
            <p14:sldId id="2147377628"/>
            <p14:sldId id="2147377629"/>
            <p14:sldId id="2147377630"/>
            <p14:sldId id="2147377631"/>
            <p14:sldId id="2147377632"/>
            <p14:sldId id="2147377633"/>
            <p14:sldId id="2147377634"/>
            <p14:sldId id="2147377635"/>
            <p14:sldId id="2147377636"/>
            <p14:sldId id="2147377637"/>
            <p14:sldId id="2147377638"/>
            <p14:sldId id="2147377639"/>
            <p14:sldId id="2147377640"/>
            <p14:sldId id="2147377641"/>
            <p14:sldId id="2147377642"/>
          </p14:sldIdLst>
        </p14:section>
      </p14:sectionLst>
    </p:ext>
    <p:ext uri="{EFAFB233-063F-42B5-8137-9DF3F51BA10A}">
      <p15:sldGuideLst xmlns:p15="http://schemas.microsoft.com/office/powerpoint/2012/main">
        <p15:guide id="1" orient="horz" pos="2365">
          <p15:clr>
            <a:srgbClr val="A4A3A4"/>
          </p15:clr>
        </p15:guide>
        <p15:guide id="2" orient="horz" pos="3450">
          <p15:clr>
            <a:srgbClr val="A4A3A4"/>
          </p15:clr>
        </p15:guide>
        <p15:guide id="3" orient="horz" pos="1006">
          <p15:clr>
            <a:srgbClr val="A4A3A4"/>
          </p15:clr>
        </p15:guide>
        <p15:guide id="4" orient="horz" pos="1640">
          <p15:clr>
            <a:srgbClr val="A4A3A4"/>
          </p15:clr>
        </p15:guide>
        <p15:guide id="5" pos="4608">
          <p15:clr>
            <a:srgbClr val="A4A3A4"/>
          </p15:clr>
        </p15:guide>
        <p15:guide id="6" pos="317">
          <p15:clr>
            <a:srgbClr val="A4A3A4"/>
          </p15:clr>
        </p15:guide>
        <p15:guide id="7" pos="889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A1A4"/>
    <a:srgbClr val="1B2552"/>
    <a:srgbClr val="004B8D"/>
    <a:srgbClr val="000000"/>
    <a:srgbClr val="1B2451"/>
    <a:srgbClr val="ECECED"/>
    <a:srgbClr val="00AD7C"/>
    <a:srgbClr val="F4F2F1"/>
    <a:srgbClr val="FFFFFF"/>
    <a:srgbClr val="FA78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34CD0D-F60E-5244-831B-E7C69111CEAF}" v="11" dt="2023-11-28T18:51:21.330"/>
    <p1510:client id="{86B346AC-7AD8-3261-6757-DB3241CC8DD5}" v="7" dt="2023-11-30T16:10:50.879"/>
    <p1510:client id="{E574E730-2BD7-BA92-E2EF-13DFC5A75291}" v="3" dt="2023-11-28T18:53:09.3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78"/>
    <p:restoredTop sz="96327"/>
  </p:normalViewPr>
  <p:slideViewPr>
    <p:cSldViewPr snapToGrid="0">
      <p:cViewPr varScale="1">
        <p:scale>
          <a:sx n="100" d="100"/>
          <a:sy n="100" d="100"/>
        </p:scale>
        <p:origin x="496" y="176"/>
      </p:cViewPr>
      <p:guideLst>
        <p:guide orient="horz" pos="2365"/>
        <p:guide orient="horz" pos="3450"/>
        <p:guide orient="horz" pos="1006"/>
        <p:guide orient="horz" pos="1640"/>
        <p:guide pos="4608"/>
        <p:guide pos="317"/>
        <p:guide pos="8899"/>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4528" y="188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font" Target="fonts/font5.fntdata"/><Relationship Id="rId50" Type="http://schemas.openxmlformats.org/officeDocument/2006/relationships/presProps" Target="presProps.xml"/><Relationship Id="rId55"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3.fntdata"/><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NUL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font" Target="fonts/font6.fntdata"/><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4.fntdata"/><Relationship Id="rId20" Type="http://schemas.openxmlformats.org/officeDocument/2006/relationships/slide" Target="slides/slide16.xml"/><Relationship Id="rId41" Type="http://schemas.openxmlformats.org/officeDocument/2006/relationships/handoutMaster" Target="handoutMasters/handoutMaster1.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jenliljegren\Library\Containers\com.apple.mail\Data\Library\Mail%20Downloads\6D19354F-0C02-4629-B522-17B2B426E6B7\Excel%20Example%20for%20PPT.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a-I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1453008586709827"/>
          <c:y val="0.10641065286415333"/>
          <c:w val="0.45213749842579654"/>
          <c:h val="0.81462294516573841"/>
        </c:manualLayout>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0B38-5F45-B139-0093858B2E2D}"/>
              </c:ext>
            </c:extLst>
          </c:dPt>
          <c:dPt>
            <c:idx val="1"/>
            <c:bubble3D val="0"/>
            <c:spPr>
              <a:solidFill>
                <a:schemeClr val="accent2"/>
              </a:solidFill>
              <a:ln w="19050">
                <a:noFill/>
              </a:ln>
              <a:effectLst/>
            </c:spPr>
            <c:extLst>
              <c:ext xmlns:c16="http://schemas.microsoft.com/office/drawing/2014/chart" uri="{C3380CC4-5D6E-409C-BE32-E72D297353CC}">
                <c16:uniqueId val="{00000003-0B38-5F45-B139-0093858B2E2D}"/>
              </c:ext>
            </c:extLst>
          </c:dPt>
          <c:dPt>
            <c:idx val="2"/>
            <c:bubble3D val="0"/>
            <c:spPr>
              <a:solidFill>
                <a:schemeClr val="accent3"/>
              </a:solidFill>
              <a:ln w="19050">
                <a:noFill/>
              </a:ln>
              <a:effectLst/>
            </c:spPr>
            <c:extLst>
              <c:ext xmlns:c16="http://schemas.microsoft.com/office/drawing/2014/chart" uri="{C3380CC4-5D6E-409C-BE32-E72D297353CC}">
                <c16:uniqueId val="{00000005-0B38-5F45-B139-0093858B2E2D}"/>
              </c:ext>
            </c:extLst>
          </c:dPt>
          <c:dPt>
            <c:idx val="3"/>
            <c:bubble3D val="0"/>
            <c:spPr>
              <a:solidFill>
                <a:schemeClr val="accent4"/>
              </a:solidFill>
              <a:ln w="19050">
                <a:noFill/>
              </a:ln>
              <a:effectLst/>
            </c:spPr>
            <c:extLst>
              <c:ext xmlns:c16="http://schemas.microsoft.com/office/drawing/2014/chart" uri="{C3380CC4-5D6E-409C-BE32-E72D297353CC}">
                <c16:uniqueId val="{00000007-0B38-5F45-B139-0093858B2E2D}"/>
              </c:ext>
            </c:extLst>
          </c:dPt>
          <c:dPt>
            <c:idx val="4"/>
            <c:bubble3D val="0"/>
            <c:spPr>
              <a:solidFill>
                <a:schemeClr val="accent5"/>
              </a:solidFill>
              <a:ln w="19050">
                <a:noFill/>
              </a:ln>
              <a:effectLst/>
            </c:spPr>
            <c:extLst>
              <c:ext xmlns:c16="http://schemas.microsoft.com/office/drawing/2014/chart" uri="{C3380CC4-5D6E-409C-BE32-E72D297353CC}">
                <c16:uniqueId val="{00000009-0B38-5F45-B139-0093858B2E2D}"/>
              </c:ext>
            </c:extLst>
          </c:dPt>
          <c:dPt>
            <c:idx val="5"/>
            <c:bubble3D val="0"/>
            <c:spPr>
              <a:solidFill>
                <a:schemeClr val="accent6"/>
              </a:solidFill>
              <a:ln w="19050">
                <a:noFill/>
              </a:ln>
              <a:effectLst/>
            </c:spPr>
            <c:extLst>
              <c:ext xmlns:c16="http://schemas.microsoft.com/office/drawing/2014/chart" uri="{C3380CC4-5D6E-409C-BE32-E72D297353CC}">
                <c16:uniqueId val="{0000000B-0B38-5F45-B139-0093858B2E2D}"/>
              </c:ext>
            </c:extLst>
          </c:dPt>
          <c:dPt>
            <c:idx val="6"/>
            <c:bubble3D val="0"/>
            <c:spPr>
              <a:solidFill>
                <a:schemeClr val="accent1">
                  <a:lumMod val="60000"/>
                </a:schemeClr>
              </a:solidFill>
              <a:ln w="19050">
                <a:noFill/>
              </a:ln>
              <a:effectLst/>
            </c:spPr>
            <c:extLst>
              <c:ext xmlns:c16="http://schemas.microsoft.com/office/drawing/2014/chart" uri="{C3380CC4-5D6E-409C-BE32-E72D297353CC}">
                <c16:uniqueId val="{0000000D-0B38-5F45-B139-0093858B2E2D}"/>
              </c:ext>
            </c:extLst>
          </c:dPt>
          <c:dPt>
            <c:idx val="7"/>
            <c:bubble3D val="0"/>
            <c:spPr>
              <a:solidFill>
                <a:schemeClr val="accent2">
                  <a:lumMod val="60000"/>
                </a:schemeClr>
              </a:solidFill>
              <a:ln w="19050">
                <a:noFill/>
              </a:ln>
              <a:effectLst/>
            </c:spPr>
            <c:extLst>
              <c:ext xmlns:c16="http://schemas.microsoft.com/office/drawing/2014/chart" uri="{C3380CC4-5D6E-409C-BE32-E72D297353CC}">
                <c16:uniqueId val="{0000000F-0B38-5F45-B139-0093858B2E2D}"/>
              </c:ext>
            </c:extLst>
          </c:dPt>
          <c:dPt>
            <c:idx val="8"/>
            <c:bubble3D val="0"/>
            <c:spPr>
              <a:solidFill>
                <a:schemeClr val="accent3">
                  <a:lumMod val="60000"/>
                </a:schemeClr>
              </a:solidFill>
              <a:ln w="19050">
                <a:noFill/>
              </a:ln>
              <a:effectLst/>
            </c:spPr>
            <c:extLst>
              <c:ext xmlns:c16="http://schemas.microsoft.com/office/drawing/2014/chart" uri="{C3380CC4-5D6E-409C-BE32-E72D297353CC}">
                <c16:uniqueId val="{00000011-0B38-5F45-B139-0093858B2E2D}"/>
              </c:ext>
            </c:extLst>
          </c:dPt>
          <c:dPt>
            <c:idx val="9"/>
            <c:bubble3D val="0"/>
            <c:spPr>
              <a:solidFill>
                <a:schemeClr val="accent4">
                  <a:lumMod val="60000"/>
                </a:schemeClr>
              </a:solidFill>
              <a:ln w="19050">
                <a:noFill/>
              </a:ln>
              <a:effectLst/>
            </c:spPr>
            <c:extLst>
              <c:ext xmlns:c16="http://schemas.microsoft.com/office/drawing/2014/chart" uri="{C3380CC4-5D6E-409C-BE32-E72D297353CC}">
                <c16:uniqueId val="{00000013-0B38-5F45-B139-0093858B2E2D}"/>
              </c:ext>
            </c:extLst>
          </c:dPt>
          <c:dLbls>
            <c:dLbl>
              <c:idx val="0"/>
              <c:layout>
                <c:manualLayout>
                  <c:x val="0.11624760406365774"/>
                  <c:y val="-6.0377351966899209E-2"/>
                </c:manualLayout>
              </c:layout>
              <c:tx>
                <c:rich>
                  <a:bodyPr rot="0" spcFirstLastPara="1" vertOverflow="ellipsis" vert="horz" wrap="square" lIns="38100" tIns="19050" rIns="38100" bIns="19050" anchor="ctr" anchorCtr="0">
                    <a:noAutofit/>
                  </a:bodyPr>
                  <a:lstStyle/>
                  <a:p>
                    <a:pPr algn="ctr">
                      <a:defRPr lang="en-US" sz="2400" b="0" i="0" u="none" strike="noStrike" kern="1200" baseline="0">
                        <a:solidFill>
                          <a:schemeClr val="tx1"/>
                        </a:solidFill>
                        <a:latin typeface="Arial Narrow" panose="020B0604020202020204" pitchFamily="34" charset="0"/>
                        <a:ea typeface="Noto Sans Light" panose="020B0402040504020204" pitchFamily="34" charset="0"/>
                        <a:cs typeface="Arial Narrow" panose="020B0604020202020204" pitchFamily="34" charset="0"/>
                      </a:defRPr>
                    </a:pPr>
                    <a:fld id="{6BAD20D3-85C4-4CF7-ACC7-9427497180B3}" type="PERCENTAGE">
                      <a:rPr lang="en-US" sz="2000" b="1" i="0">
                        <a:solidFill>
                          <a:schemeClr val="bg2">
                            <a:lumMod val="10000"/>
                          </a:schemeClr>
                        </a:solidFill>
                        <a:latin typeface="+mn-lt"/>
                        <a:cs typeface="Arial Narrow" panose="020B0604020202020204" pitchFamily="34" charset="0"/>
                      </a:rPr>
                      <a:pPr algn="ctr">
                        <a:defRPr lang="en-US" sz="2400">
                          <a:solidFill>
                            <a:schemeClr val="tx1"/>
                          </a:solidFill>
                          <a:latin typeface="Arial Narrow" panose="020B0604020202020204" pitchFamily="34" charset="0"/>
                          <a:ea typeface="Noto Sans Light" panose="020B0402040504020204" pitchFamily="34" charset="0"/>
                          <a:cs typeface="Arial Narrow" panose="020B0604020202020204" pitchFamily="34" charset="0"/>
                        </a:defRPr>
                      </a:pPr>
                      <a:t>[சதவீதம்]</a:t>
                    </a:fld>
                    <a:endParaRPr lang="ta-IN"/>
                  </a:p>
                </c:rich>
              </c:tx>
              <c:spPr>
                <a:noFill/>
                <a:ln>
                  <a:noFill/>
                </a:ln>
                <a:effectLst/>
              </c:spPr>
              <c:txPr>
                <a:bodyPr rot="0" spcFirstLastPara="1" vertOverflow="ellipsis" vert="horz" wrap="square" lIns="38100" tIns="19050" rIns="38100" bIns="19050" anchor="ctr" anchorCtr="0">
                  <a:noAutofit/>
                </a:bodyPr>
                <a:lstStyle/>
                <a:p>
                  <a:pPr algn="ctr">
                    <a:defRPr lang="en-US" sz="2400" b="0" i="0" u="none" strike="noStrike" kern="1200" baseline="0">
                      <a:solidFill>
                        <a:schemeClr val="tx1"/>
                      </a:solidFill>
                      <a:latin typeface="Arial Narrow" panose="020B0604020202020204" pitchFamily="34" charset="0"/>
                      <a:ea typeface="Noto Sans Light" panose="020B0402040504020204" pitchFamily="34" charset="0"/>
                      <a:cs typeface="Arial Narrow" panose="020B0604020202020204" pitchFamily="34" charset="0"/>
                    </a:defRPr>
                  </a:pPr>
                  <a:endParaRPr lang="ta-IN"/>
                </a:p>
              </c:txPr>
              <c:showLegendKey val="0"/>
              <c:showVal val="0"/>
              <c:showCatName val="0"/>
              <c:showSerName val="0"/>
              <c:showPercent val="1"/>
              <c:showBubbleSize val="0"/>
              <c:extLst>
                <c:ext xmlns:c15="http://schemas.microsoft.com/office/drawing/2012/chart" uri="{CE6537A1-D6FC-4f65-9D91-7224C49458BB}">
                  <c15:layout>
                    <c:manualLayout>
                      <c:w val="8.6755581675672114E-2"/>
                      <c:h val="0.10637391646531878"/>
                    </c:manualLayout>
                  </c15:layout>
                  <c15:dlblFieldTable/>
                  <c15:showDataLabelsRange val="0"/>
                </c:ext>
                <c:ext xmlns:c16="http://schemas.microsoft.com/office/drawing/2014/chart" uri="{C3380CC4-5D6E-409C-BE32-E72D297353CC}">
                  <c16:uniqueId val="{00000001-0B38-5F45-B139-0093858B2E2D}"/>
                </c:ext>
              </c:extLst>
            </c:dLbl>
            <c:dLbl>
              <c:idx val="1"/>
              <c:layout>
                <c:manualLayout>
                  <c:x val="-0.10510281797410516"/>
                  <c:y val="8.2332752682135288E-2"/>
                </c:manualLayout>
              </c:layout>
              <c:tx>
                <c:rich>
                  <a:bodyPr/>
                  <a:lstStyle/>
                  <a:p>
                    <a:fld id="{6796AB37-65A7-41FF-8146-64250710E2B6}" type="PERCENTAGE">
                      <a:rPr lang="en-US" sz="2000" b="1" i="0">
                        <a:solidFill>
                          <a:schemeClr val="bg2">
                            <a:lumMod val="10000"/>
                          </a:schemeClr>
                        </a:solidFill>
                        <a:latin typeface="+mn-lt"/>
                        <a:cs typeface="Arial Narrow" panose="020B0604020202020204" pitchFamily="34" charset="0"/>
                      </a:rPr>
                      <a:pPr/>
                      <a:t>[சதவீதம்]</a:t>
                    </a:fld>
                    <a:endParaRPr lang="ta-IN"/>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0B38-5F45-B139-0093858B2E2D}"/>
                </c:ext>
              </c:extLst>
            </c:dLbl>
            <c:dLbl>
              <c:idx val="2"/>
              <c:layout>
                <c:manualLayout>
                  <c:x val="-9.7830457308594271E-2"/>
                  <c:y val="-8.3920598935672414E-2"/>
                </c:manualLayout>
              </c:layout>
              <c:tx>
                <c:rich>
                  <a:bodyPr/>
                  <a:lstStyle/>
                  <a:p>
                    <a:fld id="{DF4A67BF-0875-47AC-B72E-C7655B16EA45}" type="PERCENTAGE">
                      <a:rPr lang="en-US" sz="2000" b="1" i="0">
                        <a:solidFill>
                          <a:schemeClr val="bg2">
                            <a:lumMod val="10000"/>
                          </a:schemeClr>
                        </a:solidFill>
                        <a:latin typeface="+mn-lt"/>
                        <a:cs typeface="Arial Narrow" panose="020B0604020202020204" pitchFamily="34" charset="0"/>
                      </a:rPr>
                      <a:pPr/>
                      <a:t>[சதவீதம்]</a:t>
                    </a:fld>
                    <a:endParaRPr lang="ta-IN"/>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0B38-5F45-B139-0093858B2E2D}"/>
                </c:ext>
              </c:extLst>
            </c:dLbl>
            <c:dLbl>
              <c:idx val="3"/>
              <c:layout>
                <c:manualLayout>
                  <c:x val="-7.311500380807312E-2"/>
                  <c:y val="-0.14819895482784351"/>
                </c:manualLayout>
              </c:layout>
              <c:tx>
                <c:rich>
                  <a:bodyPr/>
                  <a:lstStyle/>
                  <a:p>
                    <a:fld id="{15DDAC59-06A9-4068-A3C8-D11F79596085}" type="PERCENTAGE">
                      <a:rPr lang="en-US" sz="2000" b="1" i="0">
                        <a:solidFill>
                          <a:schemeClr val="bg2">
                            <a:lumMod val="10000"/>
                          </a:schemeClr>
                        </a:solidFill>
                        <a:latin typeface="+mn-lt"/>
                        <a:cs typeface="Arial Narrow" panose="020B0604020202020204" pitchFamily="34" charset="0"/>
                      </a:rPr>
                      <a:pPr/>
                      <a:t>[சதவீதம்]</a:t>
                    </a:fld>
                    <a:endParaRPr lang="ta-IN"/>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0B38-5F45-B139-0093858B2E2D}"/>
                </c:ext>
              </c:extLst>
            </c:dLbl>
            <c:dLbl>
              <c:idx val="4"/>
              <c:layout>
                <c:manualLayout>
                  <c:x val="0"/>
                  <c:y val="-0.17289878063248409"/>
                </c:manualLayout>
              </c:layout>
              <c:tx>
                <c:rich>
                  <a:bodyPr/>
                  <a:lstStyle/>
                  <a:p>
                    <a:fld id="{B6A4EAE4-AD77-41E3-9E67-E4FA0B107BA2}" type="PERCENTAGE">
                      <a:rPr lang="en-US" sz="2000" b="1" i="0">
                        <a:solidFill>
                          <a:schemeClr val="bg2">
                            <a:lumMod val="10000"/>
                          </a:schemeClr>
                        </a:solidFill>
                        <a:latin typeface="+mn-lt"/>
                        <a:cs typeface="Arial Narrow" panose="020B0604020202020204" pitchFamily="34" charset="0"/>
                      </a:rPr>
                      <a:pPr/>
                      <a:t>[சதவீதம்]</a:t>
                    </a:fld>
                    <a:endParaRPr lang="ta-IN"/>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0B38-5F45-B139-0093858B2E2D}"/>
                </c:ext>
              </c:extLst>
            </c:dLbl>
            <c:spPr>
              <a:noFill/>
              <a:ln>
                <a:noFill/>
              </a:ln>
              <a:effectLst/>
            </c:spPr>
            <c:txPr>
              <a:bodyPr rot="0" spcFirstLastPara="1" vertOverflow="ellipsis" vert="horz" wrap="square" lIns="38100" tIns="19050" rIns="38100" bIns="19050" anchor="ctr" anchorCtr="0">
                <a:spAutoFit/>
              </a:bodyPr>
              <a:lstStyle/>
              <a:p>
                <a:pPr algn="ctr">
                  <a:defRPr lang="en-US" sz="2400" b="0" i="0" u="none" strike="noStrike" kern="1200" baseline="0">
                    <a:solidFill>
                      <a:schemeClr val="tx1"/>
                    </a:solidFill>
                    <a:latin typeface="Arial Narrow" panose="020B0604020202020204" pitchFamily="34" charset="0"/>
                    <a:ea typeface="Noto Sans Light" panose="020B0402040504020204" pitchFamily="34" charset="0"/>
                    <a:cs typeface="Arial Narrow" panose="020B0604020202020204" pitchFamily="34" charset="0"/>
                  </a:defRPr>
                </a:pPr>
                <a:endParaRPr lang="ta-IN"/>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Sheet1!$A$2:$A$6</c:f>
              <c:strCache>
                <c:ptCount val="5"/>
                <c:pt idx="0">
                  <c:v>Series 1</c:v>
                </c:pt>
                <c:pt idx="1">
                  <c:v>Series 2</c:v>
                </c:pt>
                <c:pt idx="2">
                  <c:v>Series 3</c:v>
                </c:pt>
                <c:pt idx="3">
                  <c:v>Series 4</c:v>
                </c:pt>
                <c:pt idx="4">
                  <c:v>Series 5</c:v>
                </c:pt>
              </c:strCache>
            </c:strRef>
          </c:cat>
          <c:val>
            <c:numRef>
              <c:f>Sheet1!$B$2:$B$6</c:f>
              <c:numCache>
                <c:formatCode>General</c:formatCode>
                <c:ptCount val="5"/>
                <c:pt idx="0">
                  <c:v>8.1999999999999993</c:v>
                </c:pt>
                <c:pt idx="1">
                  <c:v>3.2</c:v>
                </c:pt>
                <c:pt idx="2">
                  <c:v>1.4</c:v>
                </c:pt>
                <c:pt idx="3">
                  <c:v>1.2</c:v>
                </c:pt>
                <c:pt idx="4">
                  <c:v>0.5</c:v>
                </c:pt>
              </c:numCache>
            </c:numRef>
          </c:val>
          <c:extLst>
            <c:ext xmlns:c16="http://schemas.microsoft.com/office/drawing/2014/chart" uri="{C3380CC4-5D6E-409C-BE32-E72D297353CC}">
              <c16:uniqueId val="{00000014-0B38-5F45-B139-0093858B2E2D}"/>
            </c:ext>
          </c:extLst>
        </c:ser>
        <c:dLbls>
          <c:showLegendKey val="0"/>
          <c:showVal val="1"/>
          <c:showCatName val="0"/>
          <c:showSerName val="0"/>
          <c:showPercent val="0"/>
          <c:showBubbleSize val="0"/>
          <c:showLeaderLines val="0"/>
        </c:dLbls>
        <c:firstSliceAng val="0"/>
        <c:holeSize val="39"/>
      </c:doughnutChart>
      <c:spPr>
        <a:noFill/>
        <a:ln>
          <a:noFill/>
        </a:ln>
        <a:effectLst/>
      </c:spPr>
    </c:plotArea>
    <c:legend>
      <c:legendPos val="l"/>
      <c:legendEntry>
        <c:idx val="0"/>
        <c:txPr>
          <a:bodyPr rot="0" spcFirstLastPara="1" vertOverflow="ellipsis" vert="horz" wrap="square" anchor="ctr" anchorCtr="1"/>
          <a:lstStyle/>
          <a:p>
            <a:pPr algn="ctr">
              <a:defRPr lang="en-US" sz="1800" b="0" i="0" u="none" strike="noStrike" kern="1200" baseline="0">
                <a:solidFill>
                  <a:schemeClr val="tx1"/>
                </a:solidFill>
                <a:latin typeface="Arial Narrow" panose="020B0604020202020204" pitchFamily="34" charset="0"/>
                <a:ea typeface="Noto Sans Light" panose="020B0402040504020204" pitchFamily="34" charset="0"/>
                <a:cs typeface="Arial Narrow" panose="020B0604020202020204" pitchFamily="34" charset="0"/>
              </a:defRPr>
            </a:pPr>
            <a:endParaRPr lang="ta-IN"/>
          </a:p>
        </c:txPr>
      </c:legendEntry>
      <c:legendEntry>
        <c:idx val="1"/>
        <c:txPr>
          <a:bodyPr rot="0" spcFirstLastPara="1" vertOverflow="ellipsis" vert="horz" wrap="square" anchor="ctr" anchorCtr="1"/>
          <a:lstStyle/>
          <a:p>
            <a:pPr algn="ctr">
              <a:defRPr lang="en-US" sz="1800" b="0" i="0" u="none" strike="noStrike" kern="1200" baseline="0">
                <a:solidFill>
                  <a:schemeClr val="tx1"/>
                </a:solidFill>
                <a:latin typeface="Arial Narrow" panose="020B0604020202020204" pitchFamily="34" charset="0"/>
                <a:ea typeface="Noto Sans Light" panose="020B0402040504020204" pitchFamily="34" charset="0"/>
                <a:cs typeface="Arial Narrow" panose="020B0604020202020204" pitchFamily="34" charset="0"/>
              </a:defRPr>
            </a:pPr>
            <a:endParaRPr lang="ta-IN"/>
          </a:p>
        </c:txPr>
      </c:legendEntry>
      <c:legendEntry>
        <c:idx val="2"/>
        <c:txPr>
          <a:bodyPr rot="0" spcFirstLastPara="1" vertOverflow="ellipsis" vert="horz" wrap="square" anchor="ctr" anchorCtr="1"/>
          <a:lstStyle/>
          <a:p>
            <a:pPr algn="ctr">
              <a:defRPr lang="en-US" sz="1800" b="0" i="0" u="none" strike="noStrike" kern="1200" baseline="0">
                <a:solidFill>
                  <a:schemeClr val="tx1"/>
                </a:solidFill>
                <a:latin typeface="Arial Narrow" panose="020B0604020202020204" pitchFamily="34" charset="0"/>
                <a:ea typeface="Noto Sans Light" panose="020B0402040504020204" pitchFamily="34" charset="0"/>
                <a:cs typeface="Arial Narrow" panose="020B0604020202020204" pitchFamily="34" charset="0"/>
              </a:defRPr>
            </a:pPr>
            <a:endParaRPr lang="ta-IN"/>
          </a:p>
        </c:txPr>
      </c:legendEntry>
      <c:legendEntry>
        <c:idx val="3"/>
        <c:txPr>
          <a:bodyPr rot="0" spcFirstLastPara="1" vertOverflow="ellipsis" vert="horz" wrap="square" anchor="ctr" anchorCtr="1"/>
          <a:lstStyle/>
          <a:p>
            <a:pPr algn="ctr">
              <a:defRPr lang="en-US" sz="1800" b="0" i="0" u="none" strike="noStrike" kern="1200" baseline="0">
                <a:solidFill>
                  <a:schemeClr val="tx1"/>
                </a:solidFill>
                <a:latin typeface="Arial Narrow" panose="020B0604020202020204" pitchFamily="34" charset="0"/>
                <a:ea typeface="Noto Sans Light" panose="020B0402040504020204" pitchFamily="34" charset="0"/>
                <a:cs typeface="Arial Narrow" panose="020B0604020202020204" pitchFamily="34" charset="0"/>
              </a:defRPr>
            </a:pPr>
            <a:endParaRPr lang="ta-IN"/>
          </a:p>
        </c:txPr>
      </c:legendEntry>
      <c:layout>
        <c:manualLayout>
          <c:xMode val="edge"/>
          <c:yMode val="edge"/>
          <c:x val="1.2369774941928412E-2"/>
          <c:y val="0.28042301754714505"/>
          <c:w val="0.1177936039486661"/>
          <c:h val="0.34015917233325621"/>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Arial Narrow" panose="020B0604020202020204" pitchFamily="34" charset="0"/>
              <a:ea typeface="Noto Sans Light" panose="020B0402040504020204" pitchFamily="34" charset="0"/>
              <a:cs typeface="Arial Narrow" panose="020B0604020202020204" pitchFamily="34" charset="0"/>
            </a:defRPr>
          </a:pPr>
          <a:endParaRPr lang="ta-I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a-I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a-I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51E-BF4E-BC16-66E47D6B2F95}"/>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51E-BF4E-BC16-66E47D6B2F95}"/>
            </c:ext>
          </c:extLst>
        </c:ser>
        <c:dLbls>
          <c:showLegendKey val="0"/>
          <c:showVal val="0"/>
          <c:showCatName val="0"/>
          <c:showSerName val="0"/>
          <c:showPercent val="0"/>
          <c:showBubbleSize val="0"/>
        </c:dLbls>
        <c:gapWidth val="269"/>
        <c:axId val="1387431680"/>
        <c:axId val="1387712880"/>
      </c:barChart>
      <c:lineChart>
        <c:grouping val="standard"/>
        <c:varyColors val="0"/>
        <c:ser>
          <c:idx val="2"/>
          <c:order val="2"/>
          <c:tx>
            <c:strRef>
              <c:f>Sheet1!$D$1</c:f>
              <c:strCache>
                <c:ptCount val="1"/>
                <c:pt idx="0">
                  <c:v>Series 3</c:v>
                </c:pt>
              </c:strCache>
            </c:strRef>
          </c:tx>
          <c:spPr>
            <a:ln w="28575" cap="rnd">
              <a:solidFill>
                <a:schemeClr val="accent3"/>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551E-BF4E-BC16-66E47D6B2F95}"/>
            </c:ext>
          </c:extLst>
        </c:ser>
        <c:dLbls>
          <c:showLegendKey val="0"/>
          <c:showVal val="0"/>
          <c:showCatName val="0"/>
          <c:showSerName val="0"/>
          <c:showPercent val="0"/>
          <c:showBubbleSize val="0"/>
        </c:dLbls>
        <c:marker val="1"/>
        <c:smooth val="0"/>
        <c:axId val="1654361200"/>
        <c:axId val="1058108160"/>
      </c:lineChart>
      <c:catAx>
        <c:axId val="1387431680"/>
        <c:scaling>
          <c:orientation val="minMax"/>
        </c:scaling>
        <c:delete val="0"/>
        <c:axPos val="b"/>
        <c:numFmt formatCode="General" sourceLinked="1"/>
        <c:majorTickMark val="none"/>
        <c:minorTickMark val="none"/>
        <c:tickLblPos val="nextTo"/>
        <c:spPr>
          <a:noFill/>
          <a:ln w="9525" cap="flat" cmpd="sng" algn="ctr">
            <a:solidFill>
              <a:schemeClr val="bg2">
                <a:lumMod val="90000"/>
              </a:schemeClr>
            </a:solidFill>
            <a:round/>
          </a:ln>
          <a:effectLst/>
        </c:spPr>
        <c:txPr>
          <a:bodyPr rot="-60000000" spcFirstLastPara="1" vertOverflow="ellipsis" vert="horz" wrap="square" anchor="ctr" anchorCtr="1"/>
          <a:lstStyle/>
          <a:p>
            <a:pPr>
              <a:defRPr sz="1400" b="1" i="0" u="none" strike="noStrike" kern="1200" baseline="0">
                <a:solidFill>
                  <a:schemeClr val="bg2">
                    <a:lumMod val="10000"/>
                  </a:schemeClr>
                </a:solidFill>
                <a:latin typeface="Arial Narrow" panose="020B0604020202020204" pitchFamily="34" charset="0"/>
                <a:ea typeface="+mn-ea"/>
                <a:cs typeface="Arial Narrow" panose="020B0604020202020204" pitchFamily="34" charset="0"/>
              </a:defRPr>
            </a:pPr>
            <a:endParaRPr lang="ta-IN"/>
          </a:p>
        </c:txPr>
        <c:crossAx val="1387712880"/>
        <c:crosses val="autoZero"/>
        <c:auto val="1"/>
        <c:lblAlgn val="ctr"/>
        <c:lblOffset val="100"/>
        <c:noMultiLvlLbl val="0"/>
      </c:catAx>
      <c:valAx>
        <c:axId val="1387712880"/>
        <c:scaling>
          <c:orientation val="minMax"/>
        </c:scaling>
        <c:delete val="0"/>
        <c:axPos val="l"/>
        <c:majorGridlines>
          <c:spPr>
            <a:ln w="9525" cap="flat" cmpd="sng" algn="ctr">
              <a:solidFill>
                <a:schemeClr val="bg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ta-IN"/>
          </a:p>
        </c:txPr>
        <c:crossAx val="1387431680"/>
        <c:crosses val="autoZero"/>
        <c:crossBetween val="between"/>
      </c:valAx>
      <c:valAx>
        <c:axId val="1058108160"/>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ta-IN"/>
          </a:p>
        </c:txPr>
        <c:crossAx val="1654361200"/>
        <c:crosses val="max"/>
        <c:crossBetween val="between"/>
      </c:valAx>
      <c:catAx>
        <c:axId val="1654361200"/>
        <c:scaling>
          <c:orientation val="minMax"/>
        </c:scaling>
        <c:delete val="1"/>
        <c:axPos val="b"/>
        <c:numFmt formatCode="General" sourceLinked="1"/>
        <c:majorTickMark val="none"/>
        <c:minorTickMark val="none"/>
        <c:tickLblPos val="nextTo"/>
        <c:crossAx val="1058108160"/>
        <c:crosses val="autoZero"/>
        <c:auto val="1"/>
        <c:lblAlgn val="ctr"/>
        <c:lblOffset val="100"/>
        <c:noMultiLvlLbl val="0"/>
      </c:catAx>
      <c:spPr>
        <a:noFill/>
        <a:ln>
          <a:solidFill>
            <a:schemeClr val="bg2">
              <a:lumMod val="90000"/>
            </a:schemeClr>
          </a:solidFill>
        </a:ln>
        <a:effectLst/>
      </c:spPr>
    </c:plotArea>
    <c:legend>
      <c:legendPos val="b"/>
      <c:layout>
        <c:manualLayout>
          <c:xMode val="edge"/>
          <c:yMode val="edge"/>
          <c:x val="0.32185535404985227"/>
          <c:y val="0.93625061158987277"/>
          <c:w val="0.35628929190029546"/>
          <c:h val="6.37493884101272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ta-I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lumMod val="90000"/>
        </a:schemeClr>
      </a:solidFill>
    </a:ln>
    <a:effectLst/>
  </c:spPr>
  <c:txPr>
    <a:bodyPr/>
    <a:lstStyle/>
    <a:p>
      <a:pPr>
        <a:defRPr/>
      </a:pPr>
      <a:endParaRPr lang="ta-I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a-I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tockChart>
        <c:ser>
          <c:idx val="0"/>
          <c:order val="0"/>
          <c:tx>
            <c:strRef>
              <c:f>Sheet1!$B$1</c:f>
              <c:strCache>
                <c:ptCount val="1"/>
                <c:pt idx="0">
                  <c:v>Open</c:v>
                </c:pt>
              </c:strCache>
            </c:strRef>
          </c:tx>
          <c:spPr>
            <a:ln w="28575" cap="rnd">
              <a:noFill/>
              <a:round/>
            </a:ln>
            <a:effectLst/>
          </c:spPr>
          <c:marker>
            <c:symbol val="none"/>
          </c:marker>
          <c:cat>
            <c:numRef>
              <c:f>Sheet1!$A$2:$A$6</c:f>
              <c:numCache>
                <c:formatCode>m/d/yy</c:formatCode>
                <c:ptCount val="5"/>
                <c:pt idx="0">
                  <c:v>37261</c:v>
                </c:pt>
                <c:pt idx="1">
                  <c:v>37262</c:v>
                </c:pt>
                <c:pt idx="2">
                  <c:v>37263</c:v>
                </c:pt>
                <c:pt idx="3">
                  <c:v>37264</c:v>
                </c:pt>
                <c:pt idx="4">
                  <c:v>37265</c:v>
                </c:pt>
              </c:numCache>
            </c:numRef>
          </c:cat>
          <c:val>
            <c:numRef>
              <c:f>Sheet1!$B$2:$B$6</c:f>
              <c:numCache>
                <c:formatCode>General</c:formatCode>
                <c:ptCount val="5"/>
                <c:pt idx="0">
                  <c:v>44</c:v>
                </c:pt>
                <c:pt idx="1">
                  <c:v>25</c:v>
                </c:pt>
                <c:pt idx="2">
                  <c:v>38</c:v>
                </c:pt>
                <c:pt idx="3">
                  <c:v>50</c:v>
                </c:pt>
                <c:pt idx="4">
                  <c:v>34</c:v>
                </c:pt>
              </c:numCache>
            </c:numRef>
          </c:val>
          <c:smooth val="0"/>
          <c:extLst>
            <c:ext xmlns:c16="http://schemas.microsoft.com/office/drawing/2014/chart" uri="{C3380CC4-5D6E-409C-BE32-E72D297353CC}">
              <c16:uniqueId val="{00000000-0BAF-3947-B1EF-0A0DA1870813}"/>
            </c:ext>
          </c:extLst>
        </c:ser>
        <c:ser>
          <c:idx val="1"/>
          <c:order val="1"/>
          <c:tx>
            <c:strRef>
              <c:f>Sheet1!$C$1</c:f>
              <c:strCache>
                <c:ptCount val="1"/>
                <c:pt idx="0">
                  <c:v>High</c:v>
                </c:pt>
              </c:strCache>
            </c:strRef>
          </c:tx>
          <c:spPr>
            <a:ln w="28575" cap="rnd">
              <a:noFill/>
              <a:round/>
            </a:ln>
            <a:effectLst/>
          </c:spPr>
          <c:marker>
            <c:symbol val="none"/>
          </c:marker>
          <c:cat>
            <c:numRef>
              <c:f>Sheet1!$A$2:$A$6</c:f>
              <c:numCache>
                <c:formatCode>m/d/yy</c:formatCode>
                <c:ptCount val="5"/>
                <c:pt idx="0">
                  <c:v>37261</c:v>
                </c:pt>
                <c:pt idx="1">
                  <c:v>37262</c:v>
                </c:pt>
                <c:pt idx="2">
                  <c:v>37263</c:v>
                </c:pt>
                <c:pt idx="3">
                  <c:v>37264</c:v>
                </c:pt>
                <c:pt idx="4">
                  <c:v>37265</c:v>
                </c:pt>
              </c:numCache>
            </c:numRef>
          </c:cat>
          <c:val>
            <c:numRef>
              <c:f>Sheet1!$C$2:$C$6</c:f>
              <c:numCache>
                <c:formatCode>General</c:formatCode>
                <c:ptCount val="5"/>
                <c:pt idx="0">
                  <c:v>55</c:v>
                </c:pt>
                <c:pt idx="1">
                  <c:v>57</c:v>
                </c:pt>
                <c:pt idx="2">
                  <c:v>57</c:v>
                </c:pt>
                <c:pt idx="3">
                  <c:v>58</c:v>
                </c:pt>
                <c:pt idx="4">
                  <c:v>36</c:v>
                </c:pt>
              </c:numCache>
            </c:numRef>
          </c:val>
          <c:smooth val="0"/>
          <c:extLst>
            <c:ext xmlns:c16="http://schemas.microsoft.com/office/drawing/2014/chart" uri="{C3380CC4-5D6E-409C-BE32-E72D297353CC}">
              <c16:uniqueId val="{00000001-0BAF-3947-B1EF-0A0DA1870813}"/>
            </c:ext>
          </c:extLst>
        </c:ser>
        <c:ser>
          <c:idx val="2"/>
          <c:order val="2"/>
          <c:tx>
            <c:strRef>
              <c:f>Sheet1!$D$1</c:f>
              <c:strCache>
                <c:ptCount val="1"/>
                <c:pt idx="0">
                  <c:v>Low</c:v>
                </c:pt>
              </c:strCache>
            </c:strRef>
          </c:tx>
          <c:spPr>
            <a:ln w="28575" cap="rnd">
              <a:noFill/>
              <a:round/>
            </a:ln>
            <a:effectLst/>
          </c:spPr>
          <c:marker>
            <c:symbol val="none"/>
          </c:marker>
          <c:cat>
            <c:numRef>
              <c:f>Sheet1!$A$2:$A$6</c:f>
              <c:numCache>
                <c:formatCode>m/d/yy</c:formatCode>
                <c:ptCount val="5"/>
                <c:pt idx="0">
                  <c:v>37261</c:v>
                </c:pt>
                <c:pt idx="1">
                  <c:v>37262</c:v>
                </c:pt>
                <c:pt idx="2">
                  <c:v>37263</c:v>
                </c:pt>
                <c:pt idx="3">
                  <c:v>37264</c:v>
                </c:pt>
                <c:pt idx="4">
                  <c:v>37265</c:v>
                </c:pt>
              </c:numCache>
            </c:numRef>
          </c:cat>
          <c:val>
            <c:numRef>
              <c:f>Sheet1!$D$2:$D$6</c:f>
              <c:numCache>
                <c:formatCode>General</c:formatCode>
                <c:ptCount val="5"/>
                <c:pt idx="0">
                  <c:v>11</c:v>
                </c:pt>
                <c:pt idx="1">
                  <c:v>12</c:v>
                </c:pt>
                <c:pt idx="2">
                  <c:v>13</c:v>
                </c:pt>
                <c:pt idx="3">
                  <c:v>11</c:v>
                </c:pt>
                <c:pt idx="4">
                  <c:v>5</c:v>
                </c:pt>
              </c:numCache>
            </c:numRef>
          </c:val>
          <c:smooth val="0"/>
          <c:extLst>
            <c:ext xmlns:c16="http://schemas.microsoft.com/office/drawing/2014/chart" uri="{C3380CC4-5D6E-409C-BE32-E72D297353CC}">
              <c16:uniqueId val="{00000002-0BAF-3947-B1EF-0A0DA1870813}"/>
            </c:ext>
          </c:extLst>
        </c:ser>
        <c:ser>
          <c:idx val="3"/>
          <c:order val="3"/>
          <c:tx>
            <c:strRef>
              <c:f>Sheet1!$E$1</c:f>
              <c:strCache>
                <c:ptCount val="1"/>
                <c:pt idx="0">
                  <c:v>Close</c:v>
                </c:pt>
              </c:strCache>
            </c:strRef>
          </c:tx>
          <c:spPr>
            <a:ln w="28575" cap="rnd">
              <a:noFill/>
              <a:round/>
            </a:ln>
            <a:effectLst/>
          </c:spPr>
          <c:marker>
            <c:symbol val="none"/>
          </c:marker>
          <c:cat>
            <c:numRef>
              <c:f>Sheet1!$A$2:$A$6</c:f>
              <c:numCache>
                <c:formatCode>m/d/yy</c:formatCode>
                <c:ptCount val="5"/>
                <c:pt idx="0">
                  <c:v>37261</c:v>
                </c:pt>
                <c:pt idx="1">
                  <c:v>37262</c:v>
                </c:pt>
                <c:pt idx="2">
                  <c:v>37263</c:v>
                </c:pt>
                <c:pt idx="3">
                  <c:v>37264</c:v>
                </c:pt>
                <c:pt idx="4">
                  <c:v>37265</c:v>
                </c:pt>
              </c:numCache>
            </c:numRef>
          </c:cat>
          <c:val>
            <c:numRef>
              <c:f>Sheet1!$E$2:$E$6</c:f>
              <c:numCache>
                <c:formatCode>General</c:formatCode>
                <c:ptCount val="5"/>
                <c:pt idx="0">
                  <c:v>25</c:v>
                </c:pt>
                <c:pt idx="1">
                  <c:v>38</c:v>
                </c:pt>
                <c:pt idx="2">
                  <c:v>50</c:v>
                </c:pt>
                <c:pt idx="3">
                  <c:v>34</c:v>
                </c:pt>
                <c:pt idx="4">
                  <c:v>18</c:v>
                </c:pt>
              </c:numCache>
            </c:numRef>
          </c:val>
          <c:smooth val="0"/>
          <c:extLst>
            <c:ext xmlns:c16="http://schemas.microsoft.com/office/drawing/2014/chart" uri="{C3380CC4-5D6E-409C-BE32-E72D297353CC}">
              <c16:uniqueId val="{00000003-0BAF-3947-B1EF-0A0DA1870813}"/>
            </c:ext>
          </c:extLst>
        </c:ser>
        <c:dLbls>
          <c:showLegendKey val="0"/>
          <c:showVal val="0"/>
          <c:showCatName val="0"/>
          <c:showSerName val="0"/>
          <c:showPercent val="0"/>
          <c:showBubbleSize val="0"/>
        </c:dLbls>
        <c:hiLowLines>
          <c:spPr>
            <a:ln w="9525" cap="flat" cmpd="sng" algn="ctr">
              <a:solidFill>
                <a:schemeClr val="bg2">
                  <a:lumMod val="10000"/>
                </a:schemeClr>
              </a:solidFill>
              <a:round/>
            </a:ln>
            <a:effectLst/>
          </c:spPr>
        </c:hiLowLines>
        <c:upDownBars>
          <c:gapWidth val="150"/>
          <c:upBars>
            <c:spPr>
              <a:solidFill>
                <a:schemeClr val="accent6"/>
              </a:solidFill>
              <a:ln w="9525" cap="flat" cmpd="sng" algn="ctr">
                <a:noFill/>
                <a:round/>
              </a:ln>
              <a:effectLst/>
            </c:spPr>
          </c:upBars>
          <c:downBars>
            <c:spPr>
              <a:solidFill>
                <a:schemeClr val="dk1">
                  <a:lumMod val="75000"/>
                  <a:lumOff val="25000"/>
                </a:schemeClr>
              </a:solidFill>
              <a:ln w="9525" cap="flat" cmpd="sng" algn="ctr">
                <a:noFill/>
                <a:round/>
              </a:ln>
              <a:effectLst/>
            </c:spPr>
          </c:downBars>
        </c:upDownBars>
        <c:axId val="786578000"/>
        <c:axId val="786579728"/>
      </c:stockChart>
      <c:dateAx>
        <c:axId val="786578000"/>
        <c:scaling>
          <c:orientation val="minMax"/>
        </c:scaling>
        <c:delete val="0"/>
        <c:axPos val="b"/>
        <c:numFmt formatCode="m/d/yy" sourceLinked="1"/>
        <c:majorTickMark val="out"/>
        <c:minorTickMark val="none"/>
        <c:tickLblPos val="nextTo"/>
        <c:spPr>
          <a:noFill/>
          <a:ln w="9525" cap="flat" cmpd="sng" algn="ctr">
            <a:solidFill>
              <a:schemeClr val="bg2">
                <a:lumMod val="90000"/>
              </a:schemeClr>
            </a:solidFill>
            <a:round/>
          </a:ln>
          <a:effectLst/>
        </c:spPr>
        <c:txPr>
          <a:bodyPr rot="-60000000" spcFirstLastPara="1" vertOverflow="ellipsis" vert="horz" wrap="square" anchor="ctr" anchorCtr="1"/>
          <a:lstStyle/>
          <a:p>
            <a:pPr>
              <a:defRPr sz="1400" b="1" i="0" u="none" strike="noStrike" kern="1200" baseline="0">
                <a:solidFill>
                  <a:schemeClr val="bg2">
                    <a:lumMod val="10000"/>
                  </a:schemeClr>
                </a:solidFill>
                <a:latin typeface="Arial Narrow" panose="020B0604020202020204" pitchFamily="34" charset="0"/>
                <a:ea typeface="+mn-ea"/>
                <a:cs typeface="Arial Narrow" panose="020B0604020202020204" pitchFamily="34" charset="0"/>
              </a:defRPr>
            </a:pPr>
            <a:endParaRPr lang="ta-IN"/>
          </a:p>
        </c:txPr>
        <c:crossAx val="786579728"/>
        <c:crosses val="autoZero"/>
        <c:auto val="1"/>
        <c:lblOffset val="100"/>
        <c:baseTimeUnit val="days"/>
      </c:dateAx>
      <c:valAx>
        <c:axId val="786579728"/>
        <c:scaling>
          <c:orientation val="minMax"/>
        </c:scaling>
        <c:delete val="0"/>
        <c:axPos val="l"/>
        <c:majorGridlines>
          <c:spPr>
            <a:ln w="9525" cap="flat" cmpd="sng" algn="ctr">
              <a:solidFill>
                <a:schemeClr val="bg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Arial Narrow" panose="020B0604020202020204" pitchFamily="34" charset="0"/>
                <a:ea typeface="+mn-ea"/>
                <a:cs typeface="Arial Narrow" panose="020B0604020202020204" pitchFamily="34" charset="0"/>
              </a:defRPr>
            </a:pPr>
            <a:endParaRPr lang="ta-IN"/>
          </a:p>
        </c:txPr>
        <c:crossAx val="786578000"/>
        <c:crosses val="autoZero"/>
        <c:crossBetween val="between"/>
      </c:valAx>
      <c:spPr>
        <a:noFill/>
        <a:ln>
          <a:solidFill>
            <a:schemeClr val="bg2">
              <a:lumMod val="9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lumMod val="90000"/>
        </a:schemeClr>
      </a:solidFill>
    </a:ln>
    <a:effectLst/>
  </c:spPr>
  <c:txPr>
    <a:bodyPr/>
    <a:lstStyle/>
    <a:p>
      <a:pPr>
        <a:defRPr/>
      </a:pPr>
      <a:endParaRPr lang="ta-I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a-I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1" i="0" u="none" strike="noStrike" kern="1200" spc="0" baseline="0">
                <a:solidFill>
                  <a:sysClr val="windowText" lastClr="000000">
                    <a:lumMod val="65000"/>
                    <a:lumOff val="35000"/>
                  </a:sysClr>
                </a:solidFill>
              </a:rPr>
              <a:t>Digital Bookings $0- $20K By Stripe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ta-IN"/>
        </a:p>
      </c:txPr>
    </c:title>
    <c:autoTitleDeleted val="0"/>
    <c:plotArea>
      <c:layout>
        <c:manualLayout>
          <c:layoutTarget val="inner"/>
          <c:xMode val="edge"/>
          <c:yMode val="edge"/>
          <c:x val="5.162055649388237E-2"/>
          <c:y val="0.10186061377202778"/>
          <c:w val="0.69863120584247207"/>
          <c:h val="0.72938278535451606"/>
        </c:manualLayout>
      </c:layout>
      <c:barChart>
        <c:barDir val="col"/>
        <c:grouping val="clustered"/>
        <c:varyColors val="0"/>
        <c:ser>
          <c:idx val="0"/>
          <c:order val="0"/>
          <c:tx>
            <c:strRef>
              <c:f>'TU Bookings by Price Band'!$A$9:$B$9</c:f>
              <c:strCache>
                <c:ptCount val="2"/>
                <c:pt idx="0">
                  <c:v>Digital Bookings $0-20K</c:v>
                </c:pt>
                <c:pt idx="1">
                  <c:v>Application Software</c:v>
                </c:pt>
              </c:strCache>
            </c:strRef>
          </c:tx>
          <c:spPr>
            <a:solidFill>
              <a:schemeClr val="accent1"/>
            </a:solidFill>
            <a:ln>
              <a:noFill/>
            </a:ln>
            <a:effectLst/>
          </c:spPr>
          <c:invertIfNegative val="0"/>
          <c:trendline>
            <c:spPr>
              <a:ln w="19050" cap="rnd">
                <a:solidFill>
                  <a:schemeClr val="accent1"/>
                </a:solidFill>
                <a:prstDash val="sysDot"/>
              </a:ln>
              <a:effectLst/>
            </c:spPr>
            <c:trendlineType val="linear"/>
            <c:dispRSqr val="0"/>
            <c:dispEq val="0"/>
          </c:trendline>
          <c:cat>
            <c:multiLvlStrRef>
              <c:f>'TU Bookings by Price Band'!$C$1:$O$2</c:f>
              <c:multiLvlStrCache>
                <c:ptCount val="13"/>
                <c:lvl>
                  <c:pt idx="0">
                    <c:v>Q3</c:v>
                  </c:pt>
                  <c:pt idx="1">
                    <c:v>Q4</c:v>
                  </c:pt>
                  <c:pt idx="2">
                    <c:v>Q1</c:v>
                  </c:pt>
                  <c:pt idx="3">
                    <c:v>Q2</c:v>
                  </c:pt>
                  <c:pt idx="4">
                    <c:v>Q3</c:v>
                  </c:pt>
                  <c:pt idx="5">
                    <c:v>Q4</c:v>
                  </c:pt>
                  <c:pt idx="6">
                    <c:v>Q1</c:v>
                  </c:pt>
                  <c:pt idx="7">
                    <c:v>Q2</c:v>
                  </c:pt>
                  <c:pt idx="8">
                    <c:v>Q3</c:v>
                  </c:pt>
                  <c:pt idx="9">
                    <c:v>Q4</c:v>
                  </c:pt>
                  <c:pt idx="10">
                    <c:v>Q1</c:v>
                  </c:pt>
                  <c:pt idx="11">
                    <c:v>Q2</c:v>
                  </c:pt>
                  <c:pt idx="12">
                    <c:v>Q3</c:v>
                  </c:pt>
                </c:lvl>
                <c:lvl>
                  <c:pt idx="0">
                    <c:v>2020</c:v>
                  </c:pt>
                  <c:pt idx="2">
                    <c:v>2021</c:v>
                  </c:pt>
                  <c:pt idx="6">
                    <c:v>2022</c:v>
                  </c:pt>
                  <c:pt idx="10">
                    <c:v>2023</c:v>
                  </c:pt>
                </c:lvl>
              </c:multiLvlStrCache>
            </c:multiLvlStrRef>
          </c:cat>
          <c:val>
            <c:numRef>
              <c:f>'TU Bookings by Price Band'!$C$9:$O$9</c:f>
              <c:numCache>
                <c:formatCode>#,##0</c:formatCode>
                <c:ptCount val="13"/>
                <c:pt idx="0">
                  <c:v>3093285.1390767624</c:v>
                </c:pt>
                <c:pt idx="1">
                  <c:v>3210401.3136040121</c:v>
                </c:pt>
                <c:pt idx="2">
                  <c:v>4029213.3976429077</c:v>
                </c:pt>
                <c:pt idx="3">
                  <c:v>3405895.2656466872</c:v>
                </c:pt>
                <c:pt idx="4">
                  <c:v>4096921.9269168284</c:v>
                </c:pt>
                <c:pt idx="5">
                  <c:v>4407631.5861440804</c:v>
                </c:pt>
                <c:pt idx="6">
                  <c:v>3242703.2756414921</c:v>
                </c:pt>
                <c:pt idx="7">
                  <c:v>3195153.9025863279</c:v>
                </c:pt>
                <c:pt idx="8">
                  <c:v>2910490.4046989372</c:v>
                </c:pt>
                <c:pt idx="9">
                  <c:v>2599913.1842485121</c:v>
                </c:pt>
                <c:pt idx="10">
                  <c:v>2527295.9891770799</c:v>
                </c:pt>
                <c:pt idx="11">
                  <c:v>1833434.2601813464</c:v>
                </c:pt>
                <c:pt idx="12">
                  <c:v>1528814.3749087653</c:v>
                </c:pt>
              </c:numCache>
            </c:numRef>
          </c:val>
          <c:extLst>
            <c:ext xmlns:c16="http://schemas.microsoft.com/office/drawing/2014/chart" uri="{C3380CC4-5D6E-409C-BE32-E72D297353CC}">
              <c16:uniqueId val="{00000001-DDA6-CA41-B880-4DB295BDE16A}"/>
            </c:ext>
          </c:extLst>
        </c:ser>
        <c:ser>
          <c:idx val="1"/>
          <c:order val="1"/>
          <c:tx>
            <c:strRef>
              <c:f>'TU Bookings by Price Band'!$A$10:$B$10</c:f>
              <c:strCache>
                <c:ptCount val="2"/>
                <c:pt idx="0">
                  <c:v>Digital Bookings $0-20K</c:v>
                </c:pt>
                <c:pt idx="1">
                  <c:v>C Series</c:v>
                </c:pt>
              </c:strCache>
            </c:strRef>
          </c:tx>
          <c:spPr>
            <a:solidFill>
              <a:schemeClr val="accent2"/>
            </a:solidFill>
            <a:ln>
              <a:noFill/>
            </a:ln>
            <a:effectLst/>
          </c:spPr>
          <c:invertIfNegative val="0"/>
          <c:trendline>
            <c:spPr>
              <a:ln w="19050" cap="rnd">
                <a:solidFill>
                  <a:schemeClr val="accent2"/>
                </a:solidFill>
                <a:prstDash val="sysDot"/>
              </a:ln>
              <a:effectLst/>
            </c:spPr>
            <c:trendlineType val="linear"/>
            <c:dispRSqr val="0"/>
            <c:dispEq val="0"/>
          </c:trendline>
          <c:trendline>
            <c:spPr>
              <a:ln w="19050" cap="rnd">
                <a:solidFill>
                  <a:schemeClr val="accent2"/>
                </a:solidFill>
                <a:prstDash val="sysDot"/>
              </a:ln>
              <a:effectLst/>
            </c:spPr>
            <c:trendlineType val="linear"/>
            <c:dispRSqr val="0"/>
            <c:dispEq val="0"/>
          </c:trendline>
          <c:cat>
            <c:multiLvlStrRef>
              <c:f>'TU Bookings by Price Band'!$C$1:$O$2</c:f>
              <c:multiLvlStrCache>
                <c:ptCount val="13"/>
                <c:lvl>
                  <c:pt idx="0">
                    <c:v>Q3</c:v>
                  </c:pt>
                  <c:pt idx="1">
                    <c:v>Q4</c:v>
                  </c:pt>
                  <c:pt idx="2">
                    <c:v>Q1</c:v>
                  </c:pt>
                  <c:pt idx="3">
                    <c:v>Q2</c:v>
                  </c:pt>
                  <c:pt idx="4">
                    <c:v>Q3</c:v>
                  </c:pt>
                  <c:pt idx="5">
                    <c:v>Q4</c:v>
                  </c:pt>
                  <c:pt idx="6">
                    <c:v>Q1</c:v>
                  </c:pt>
                  <c:pt idx="7">
                    <c:v>Q2</c:v>
                  </c:pt>
                  <c:pt idx="8">
                    <c:v>Q3</c:v>
                  </c:pt>
                  <c:pt idx="9">
                    <c:v>Q4</c:v>
                  </c:pt>
                  <c:pt idx="10">
                    <c:v>Q1</c:v>
                  </c:pt>
                  <c:pt idx="11">
                    <c:v>Q2</c:v>
                  </c:pt>
                  <c:pt idx="12">
                    <c:v>Q3</c:v>
                  </c:pt>
                </c:lvl>
                <c:lvl>
                  <c:pt idx="0">
                    <c:v>2020</c:v>
                  </c:pt>
                  <c:pt idx="2">
                    <c:v>2021</c:v>
                  </c:pt>
                  <c:pt idx="6">
                    <c:v>2022</c:v>
                  </c:pt>
                  <c:pt idx="10">
                    <c:v>2023</c:v>
                  </c:pt>
                </c:lvl>
              </c:multiLvlStrCache>
            </c:multiLvlStrRef>
          </c:cat>
          <c:val>
            <c:numRef>
              <c:f>'TU Bookings by Price Band'!$C$10:$O$10</c:f>
              <c:numCache>
                <c:formatCode>#,##0</c:formatCode>
                <c:ptCount val="13"/>
                <c:pt idx="0">
                  <c:v>4314979.7890049843</c:v>
                </c:pt>
                <c:pt idx="1">
                  <c:v>4728629.0509926612</c:v>
                </c:pt>
                <c:pt idx="2">
                  <c:v>4789306.7786406642</c:v>
                </c:pt>
                <c:pt idx="3">
                  <c:v>5491723.2697802046</c:v>
                </c:pt>
                <c:pt idx="4">
                  <c:v>6254722.8717878591</c:v>
                </c:pt>
                <c:pt idx="5">
                  <c:v>5930214.0591135649</c:v>
                </c:pt>
                <c:pt idx="6">
                  <c:v>5161597.8558853576</c:v>
                </c:pt>
                <c:pt idx="7">
                  <c:v>4079688.3963478655</c:v>
                </c:pt>
                <c:pt idx="8">
                  <c:v>3770587.5275113275</c:v>
                </c:pt>
                <c:pt idx="9">
                  <c:v>3155568.3404039331</c:v>
                </c:pt>
                <c:pt idx="10">
                  <c:v>2747501.0314785875</c:v>
                </c:pt>
                <c:pt idx="11">
                  <c:v>2288023.4087661579</c:v>
                </c:pt>
                <c:pt idx="12">
                  <c:v>1870036.3296812295</c:v>
                </c:pt>
              </c:numCache>
            </c:numRef>
          </c:val>
          <c:extLst>
            <c:ext xmlns:c16="http://schemas.microsoft.com/office/drawing/2014/chart" uri="{C3380CC4-5D6E-409C-BE32-E72D297353CC}">
              <c16:uniqueId val="{00000004-DDA6-CA41-B880-4DB295BDE16A}"/>
            </c:ext>
          </c:extLst>
        </c:ser>
        <c:ser>
          <c:idx val="2"/>
          <c:order val="2"/>
          <c:tx>
            <c:strRef>
              <c:f>'TU Bookings by Price Band'!$A$11:$B$11</c:f>
              <c:strCache>
                <c:ptCount val="2"/>
                <c:pt idx="0">
                  <c:v>Digital Bookings $0-20K</c:v>
                </c:pt>
                <c:pt idx="1">
                  <c:v>Global Services</c:v>
                </c:pt>
              </c:strCache>
            </c:strRef>
          </c:tx>
          <c:spPr>
            <a:solidFill>
              <a:schemeClr val="accent3"/>
            </a:solidFill>
            <a:ln>
              <a:noFill/>
            </a:ln>
            <a:effectLst/>
          </c:spPr>
          <c:invertIfNegative val="0"/>
          <c:cat>
            <c:multiLvlStrRef>
              <c:f>'TU Bookings by Price Band'!$C$1:$O$2</c:f>
              <c:multiLvlStrCache>
                <c:ptCount val="13"/>
                <c:lvl>
                  <c:pt idx="0">
                    <c:v>Q3</c:v>
                  </c:pt>
                  <c:pt idx="1">
                    <c:v>Q4</c:v>
                  </c:pt>
                  <c:pt idx="2">
                    <c:v>Q1</c:v>
                  </c:pt>
                  <c:pt idx="3">
                    <c:v>Q2</c:v>
                  </c:pt>
                  <c:pt idx="4">
                    <c:v>Q3</c:v>
                  </c:pt>
                  <c:pt idx="5">
                    <c:v>Q4</c:v>
                  </c:pt>
                  <c:pt idx="6">
                    <c:v>Q1</c:v>
                  </c:pt>
                  <c:pt idx="7">
                    <c:v>Q2</c:v>
                  </c:pt>
                  <c:pt idx="8">
                    <c:v>Q3</c:v>
                  </c:pt>
                  <c:pt idx="9">
                    <c:v>Q4</c:v>
                  </c:pt>
                  <c:pt idx="10">
                    <c:v>Q1</c:v>
                  </c:pt>
                  <c:pt idx="11">
                    <c:v>Q2</c:v>
                  </c:pt>
                  <c:pt idx="12">
                    <c:v>Q3</c:v>
                  </c:pt>
                </c:lvl>
                <c:lvl>
                  <c:pt idx="0">
                    <c:v>2020</c:v>
                  </c:pt>
                  <c:pt idx="2">
                    <c:v>2021</c:v>
                  </c:pt>
                  <c:pt idx="6">
                    <c:v>2022</c:v>
                  </c:pt>
                  <c:pt idx="10">
                    <c:v>2023</c:v>
                  </c:pt>
                </c:lvl>
              </c:multiLvlStrCache>
            </c:multiLvlStrRef>
          </c:cat>
          <c:val>
            <c:numRef>
              <c:f>'TU Bookings by Price Band'!$C$11:$O$11</c:f>
              <c:numCache>
                <c:formatCode>#,##0</c:formatCode>
                <c:ptCount val="13"/>
                <c:pt idx="0">
                  <c:v>219254.25846946353</c:v>
                </c:pt>
                <c:pt idx="1">
                  <c:v>272446.31834632246</c:v>
                </c:pt>
                <c:pt idx="2">
                  <c:v>285591.33853293664</c:v>
                </c:pt>
                <c:pt idx="3">
                  <c:v>282442.47132374672</c:v>
                </c:pt>
                <c:pt idx="4">
                  <c:v>354328.8895813729</c:v>
                </c:pt>
                <c:pt idx="5">
                  <c:v>361580.17457346304</c:v>
                </c:pt>
                <c:pt idx="6">
                  <c:v>935155.97205622494</c:v>
                </c:pt>
                <c:pt idx="7">
                  <c:v>1247999.6894255178</c:v>
                </c:pt>
                <c:pt idx="8">
                  <c:v>1127112.9973297974</c:v>
                </c:pt>
                <c:pt idx="9">
                  <c:v>966451.6374450021</c:v>
                </c:pt>
                <c:pt idx="10">
                  <c:v>524227.14678386645</c:v>
                </c:pt>
                <c:pt idx="11">
                  <c:v>343734.85525606101</c:v>
                </c:pt>
                <c:pt idx="12">
                  <c:v>335984.32408921252</c:v>
                </c:pt>
              </c:numCache>
            </c:numRef>
          </c:val>
          <c:extLst>
            <c:ext xmlns:c16="http://schemas.microsoft.com/office/drawing/2014/chart" uri="{C3380CC4-5D6E-409C-BE32-E72D297353CC}">
              <c16:uniqueId val="{00000005-DDA6-CA41-B880-4DB295BDE16A}"/>
            </c:ext>
          </c:extLst>
        </c:ser>
        <c:ser>
          <c:idx val="3"/>
          <c:order val="3"/>
          <c:tx>
            <c:strRef>
              <c:f>'TU Bookings by Price Band'!$A$12:$B$12</c:f>
              <c:strCache>
                <c:ptCount val="2"/>
                <c:pt idx="0">
                  <c:v>Digital Bookings $0-20K</c:v>
                </c:pt>
                <c:pt idx="1">
                  <c:v>PC-based Hardware</c:v>
                </c:pt>
              </c:strCache>
            </c:strRef>
          </c:tx>
          <c:spPr>
            <a:solidFill>
              <a:schemeClr val="accent4"/>
            </a:solidFill>
            <a:ln>
              <a:noFill/>
            </a:ln>
            <a:effectLst/>
          </c:spPr>
          <c:invertIfNegative val="0"/>
          <c:trendline>
            <c:spPr>
              <a:ln w="19050" cap="rnd">
                <a:solidFill>
                  <a:schemeClr val="accent4"/>
                </a:solidFill>
                <a:prstDash val="sysDot"/>
              </a:ln>
              <a:effectLst/>
            </c:spPr>
            <c:trendlineType val="linear"/>
            <c:dispRSqr val="0"/>
            <c:dispEq val="0"/>
          </c:trendline>
          <c:cat>
            <c:multiLvlStrRef>
              <c:f>'TU Bookings by Price Band'!$C$1:$O$2</c:f>
              <c:multiLvlStrCache>
                <c:ptCount val="13"/>
                <c:lvl>
                  <c:pt idx="0">
                    <c:v>Q3</c:v>
                  </c:pt>
                  <c:pt idx="1">
                    <c:v>Q4</c:v>
                  </c:pt>
                  <c:pt idx="2">
                    <c:v>Q1</c:v>
                  </c:pt>
                  <c:pt idx="3">
                    <c:v>Q2</c:v>
                  </c:pt>
                  <c:pt idx="4">
                    <c:v>Q3</c:v>
                  </c:pt>
                  <c:pt idx="5">
                    <c:v>Q4</c:v>
                  </c:pt>
                  <c:pt idx="6">
                    <c:v>Q1</c:v>
                  </c:pt>
                  <c:pt idx="7">
                    <c:v>Q2</c:v>
                  </c:pt>
                  <c:pt idx="8">
                    <c:v>Q3</c:v>
                  </c:pt>
                  <c:pt idx="9">
                    <c:v>Q4</c:v>
                  </c:pt>
                  <c:pt idx="10">
                    <c:v>Q1</c:v>
                  </c:pt>
                  <c:pt idx="11">
                    <c:v>Q2</c:v>
                  </c:pt>
                  <c:pt idx="12">
                    <c:v>Q3</c:v>
                  </c:pt>
                </c:lvl>
                <c:lvl>
                  <c:pt idx="0">
                    <c:v>2020</c:v>
                  </c:pt>
                  <c:pt idx="2">
                    <c:v>2021</c:v>
                  </c:pt>
                  <c:pt idx="6">
                    <c:v>2022</c:v>
                  </c:pt>
                  <c:pt idx="10">
                    <c:v>2023</c:v>
                  </c:pt>
                </c:lvl>
              </c:multiLvlStrCache>
            </c:multiLvlStrRef>
          </c:cat>
          <c:val>
            <c:numRef>
              <c:f>'TU Bookings by Price Band'!$C$12:$O$12</c:f>
              <c:numCache>
                <c:formatCode>#,##0</c:formatCode>
                <c:ptCount val="13"/>
                <c:pt idx="0">
                  <c:v>3629873.8586495402</c:v>
                </c:pt>
                <c:pt idx="1">
                  <c:v>4160077.9936114415</c:v>
                </c:pt>
                <c:pt idx="2">
                  <c:v>4515557.5918794414</c:v>
                </c:pt>
                <c:pt idx="3">
                  <c:v>4612866.4370403448</c:v>
                </c:pt>
                <c:pt idx="4">
                  <c:v>5523122.7595772455</c:v>
                </c:pt>
                <c:pt idx="5">
                  <c:v>5562835.4546140926</c:v>
                </c:pt>
                <c:pt idx="6">
                  <c:v>4757156.0223375326</c:v>
                </c:pt>
                <c:pt idx="7">
                  <c:v>4461181.8228643257</c:v>
                </c:pt>
                <c:pt idx="8">
                  <c:v>3696675.4152765037</c:v>
                </c:pt>
                <c:pt idx="9">
                  <c:v>3179332.7243878227</c:v>
                </c:pt>
                <c:pt idx="10">
                  <c:v>2938297.4905964066</c:v>
                </c:pt>
                <c:pt idx="11">
                  <c:v>2395147.4649638701</c:v>
                </c:pt>
                <c:pt idx="12">
                  <c:v>1832138.6247878643</c:v>
                </c:pt>
              </c:numCache>
            </c:numRef>
          </c:val>
          <c:extLst>
            <c:ext xmlns:c16="http://schemas.microsoft.com/office/drawing/2014/chart" uri="{C3380CC4-5D6E-409C-BE32-E72D297353CC}">
              <c16:uniqueId val="{00000007-DDA6-CA41-B880-4DB295BDE16A}"/>
            </c:ext>
          </c:extLst>
        </c:ser>
        <c:ser>
          <c:idx val="4"/>
          <c:order val="4"/>
          <c:tx>
            <c:strRef>
              <c:f>'TU Bookings by Price Band'!$A$13:$B$13</c:f>
              <c:strCache>
                <c:ptCount val="2"/>
                <c:pt idx="0">
                  <c:v>Digital Bookings $0-20K</c:v>
                </c:pt>
                <c:pt idx="1">
                  <c:v>PXI</c:v>
                </c:pt>
              </c:strCache>
            </c:strRef>
          </c:tx>
          <c:spPr>
            <a:solidFill>
              <a:schemeClr val="accent5"/>
            </a:solidFill>
            <a:ln>
              <a:noFill/>
            </a:ln>
            <a:effectLst/>
          </c:spPr>
          <c:invertIfNegative val="0"/>
          <c:trendline>
            <c:spPr>
              <a:ln w="19050" cap="rnd">
                <a:solidFill>
                  <a:schemeClr val="accent5"/>
                </a:solidFill>
                <a:prstDash val="sysDot"/>
              </a:ln>
              <a:effectLst/>
            </c:spPr>
            <c:trendlineType val="linear"/>
            <c:dispRSqr val="0"/>
            <c:dispEq val="0"/>
          </c:trendline>
          <c:cat>
            <c:multiLvlStrRef>
              <c:f>'TU Bookings by Price Band'!$C$1:$O$2</c:f>
              <c:multiLvlStrCache>
                <c:ptCount val="13"/>
                <c:lvl>
                  <c:pt idx="0">
                    <c:v>Q3</c:v>
                  </c:pt>
                  <c:pt idx="1">
                    <c:v>Q4</c:v>
                  </c:pt>
                  <c:pt idx="2">
                    <c:v>Q1</c:v>
                  </c:pt>
                  <c:pt idx="3">
                    <c:v>Q2</c:v>
                  </c:pt>
                  <c:pt idx="4">
                    <c:v>Q3</c:v>
                  </c:pt>
                  <c:pt idx="5">
                    <c:v>Q4</c:v>
                  </c:pt>
                  <c:pt idx="6">
                    <c:v>Q1</c:v>
                  </c:pt>
                  <c:pt idx="7">
                    <c:v>Q2</c:v>
                  </c:pt>
                  <c:pt idx="8">
                    <c:v>Q3</c:v>
                  </c:pt>
                  <c:pt idx="9">
                    <c:v>Q4</c:v>
                  </c:pt>
                  <c:pt idx="10">
                    <c:v>Q1</c:v>
                  </c:pt>
                  <c:pt idx="11">
                    <c:v>Q2</c:v>
                  </c:pt>
                  <c:pt idx="12">
                    <c:v>Q3</c:v>
                  </c:pt>
                </c:lvl>
                <c:lvl>
                  <c:pt idx="0">
                    <c:v>2020</c:v>
                  </c:pt>
                  <c:pt idx="2">
                    <c:v>2021</c:v>
                  </c:pt>
                  <c:pt idx="6">
                    <c:v>2022</c:v>
                  </c:pt>
                  <c:pt idx="10">
                    <c:v>2023</c:v>
                  </c:pt>
                </c:lvl>
              </c:multiLvlStrCache>
            </c:multiLvlStrRef>
          </c:cat>
          <c:val>
            <c:numRef>
              <c:f>'TU Bookings by Price Band'!$C$13:$O$13</c:f>
              <c:numCache>
                <c:formatCode>#,##0</c:formatCode>
                <c:ptCount val="13"/>
                <c:pt idx="0">
                  <c:v>2002582.3388300464</c:v>
                </c:pt>
                <c:pt idx="1">
                  <c:v>2042377.5259283404</c:v>
                </c:pt>
                <c:pt idx="2">
                  <c:v>1870705.5308850023</c:v>
                </c:pt>
                <c:pt idx="3">
                  <c:v>1859740.3694448941</c:v>
                </c:pt>
                <c:pt idx="4">
                  <c:v>2383558.9153405866</c:v>
                </c:pt>
                <c:pt idx="5">
                  <c:v>2607064.1987666804</c:v>
                </c:pt>
                <c:pt idx="6">
                  <c:v>2367857.4583473192</c:v>
                </c:pt>
                <c:pt idx="7">
                  <c:v>2021029.7635912031</c:v>
                </c:pt>
                <c:pt idx="8">
                  <c:v>1540581.7490060134</c:v>
                </c:pt>
                <c:pt idx="9">
                  <c:v>1607393.6824252836</c:v>
                </c:pt>
                <c:pt idx="10">
                  <c:v>1284319.8659545612</c:v>
                </c:pt>
                <c:pt idx="11">
                  <c:v>922530.60786509071</c:v>
                </c:pt>
                <c:pt idx="12">
                  <c:v>756886.39910506771</c:v>
                </c:pt>
              </c:numCache>
            </c:numRef>
          </c:val>
          <c:extLst>
            <c:ext xmlns:c16="http://schemas.microsoft.com/office/drawing/2014/chart" uri="{C3380CC4-5D6E-409C-BE32-E72D297353CC}">
              <c16:uniqueId val="{00000009-DDA6-CA41-B880-4DB295BDE16A}"/>
            </c:ext>
          </c:extLst>
        </c:ser>
        <c:ser>
          <c:idx val="5"/>
          <c:order val="5"/>
          <c:tx>
            <c:strRef>
              <c:f>'TU Bookings by Price Band'!$A$14:$B$14</c:f>
              <c:strCache>
                <c:ptCount val="2"/>
                <c:pt idx="0">
                  <c:v>Digital Bookings $0-20K</c:v>
                </c:pt>
                <c:pt idx="1">
                  <c:v>RF</c:v>
                </c:pt>
              </c:strCache>
            </c:strRef>
          </c:tx>
          <c:spPr>
            <a:solidFill>
              <a:schemeClr val="accent6"/>
            </a:solidFill>
            <a:ln>
              <a:noFill/>
            </a:ln>
            <a:effectLst/>
          </c:spPr>
          <c:invertIfNegative val="0"/>
          <c:cat>
            <c:multiLvlStrRef>
              <c:f>'TU Bookings by Price Band'!$C$1:$O$2</c:f>
              <c:multiLvlStrCache>
                <c:ptCount val="13"/>
                <c:lvl>
                  <c:pt idx="0">
                    <c:v>Q3</c:v>
                  </c:pt>
                  <c:pt idx="1">
                    <c:v>Q4</c:v>
                  </c:pt>
                  <c:pt idx="2">
                    <c:v>Q1</c:v>
                  </c:pt>
                  <c:pt idx="3">
                    <c:v>Q2</c:v>
                  </c:pt>
                  <c:pt idx="4">
                    <c:v>Q3</c:v>
                  </c:pt>
                  <c:pt idx="5">
                    <c:v>Q4</c:v>
                  </c:pt>
                  <c:pt idx="6">
                    <c:v>Q1</c:v>
                  </c:pt>
                  <c:pt idx="7">
                    <c:v>Q2</c:v>
                  </c:pt>
                  <c:pt idx="8">
                    <c:v>Q3</c:v>
                  </c:pt>
                  <c:pt idx="9">
                    <c:v>Q4</c:v>
                  </c:pt>
                  <c:pt idx="10">
                    <c:v>Q1</c:v>
                  </c:pt>
                  <c:pt idx="11">
                    <c:v>Q2</c:v>
                  </c:pt>
                  <c:pt idx="12">
                    <c:v>Q3</c:v>
                  </c:pt>
                </c:lvl>
                <c:lvl>
                  <c:pt idx="0">
                    <c:v>2020</c:v>
                  </c:pt>
                  <c:pt idx="2">
                    <c:v>2021</c:v>
                  </c:pt>
                  <c:pt idx="6">
                    <c:v>2022</c:v>
                  </c:pt>
                  <c:pt idx="10">
                    <c:v>2023</c:v>
                  </c:pt>
                </c:lvl>
              </c:multiLvlStrCache>
            </c:multiLvlStrRef>
          </c:cat>
          <c:val>
            <c:numRef>
              <c:f>'TU Bookings by Price Band'!$C$14:$O$14</c:f>
              <c:numCache>
                <c:formatCode>#,##0</c:formatCode>
                <c:ptCount val="13"/>
                <c:pt idx="0">
                  <c:v>1351516.0008471459</c:v>
                </c:pt>
                <c:pt idx="1">
                  <c:v>1357523.7047245507</c:v>
                </c:pt>
                <c:pt idx="2">
                  <c:v>1481284.6406238913</c:v>
                </c:pt>
                <c:pt idx="3">
                  <c:v>1584309.4754456887</c:v>
                </c:pt>
                <c:pt idx="4">
                  <c:v>1625158.6642841639</c:v>
                </c:pt>
                <c:pt idx="5">
                  <c:v>1196966.3716881538</c:v>
                </c:pt>
                <c:pt idx="6">
                  <c:v>1096533.3711066975</c:v>
                </c:pt>
                <c:pt idx="7">
                  <c:v>935111.4733881345</c:v>
                </c:pt>
                <c:pt idx="8">
                  <c:v>890077.11379125924</c:v>
                </c:pt>
                <c:pt idx="9">
                  <c:v>977449.67207807465</c:v>
                </c:pt>
                <c:pt idx="10">
                  <c:v>782918.46843930031</c:v>
                </c:pt>
                <c:pt idx="11">
                  <c:v>695500.72091882699</c:v>
                </c:pt>
                <c:pt idx="12">
                  <c:v>584389.73791767808</c:v>
                </c:pt>
              </c:numCache>
            </c:numRef>
          </c:val>
          <c:extLst>
            <c:ext xmlns:c16="http://schemas.microsoft.com/office/drawing/2014/chart" uri="{C3380CC4-5D6E-409C-BE32-E72D297353CC}">
              <c16:uniqueId val="{0000000A-DDA6-CA41-B880-4DB295BDE16A}"/>
            </c:ext>
          </c:extLst>
        </c:ser>
        <c:dLbls>
          <c:showLegendKey val="0"/>
          <c:showVal val="0"/>
          <c:showCatName val="0"/>
          <c:showSerName val="0"/>
          <c:showPercent val="0"/>
          <c:showBubbleSize val="0"/>
        </c:dLbls>
        <c:gapWidth val="150"/>
        <c:axId val="861265920"/>
        <c:axId val="861266640"/>
      </c:barChart>
      <c:catAx>
        <c:axId val="861265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a-IN"/>
          </a:p>
        </c:txPr>
        <c:crossAx val="861266640"/>
        <c:crosses val="autoZero"/>
        <c:auto val="1"/>
        <c:lblAlgn val="ctr"/>
        <c:lblOffset val="100"/>
        <c:noMultiLvlLbl val="0"/>
      </c:catAx>
      <c:valAx>
        <c:axId val="86126664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a-IN"/>
          </a:p>
        </c:txPr>
        <c:crossAx val="861265920"/>
        <c:crosses val="autoZero"/>
        <c:crossBetween val="between"/>
      </c:valAx>
      <c:spPr>
        <a:noFill/>
        <a:ln>
          <a:noFill/>
        </a:ln>
        <a:effectLst/>
      </c:spPr>
    </c:plotArea>
    <c:legend>
      <c:legendPos val="r"/>
      <c:layout>
        <c:manualLayout>
          <c:xMode val="edge"/>
          <c:yMode val="edge"/>
          <c:x val="0.72181165798383962"/>
          <c:y val="2.8295203603157855E-2"/>
          <c:w val="0.26761836365819691"/>
          <c:h val="0.5651316783311525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ta-I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a-I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350579D-5412-4EB9-B8AE-311FD3997FBC}" type="datetimeFigureOut">
              <a:rPr lang="en-US" smtClean="0">
                <a:latin typeface="Arial" panose="020B0604020202020204" pitchFamily="34" charset="0"/>
              </a:rPr>
              <a:t>1/23/2024</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95AC85-F1B1-4669-8DB4-7B0070B084BB}"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6417765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defRPr>
            </a:lvl1pPr>
          </a:lstStyle>
          <a:p>
            <a:fld id="{6EA5B416-5F0F-4485-8D14-92CEBB19703D}" type="datetimeFigureOut">
              <a:rPr lang="en-US" smtClean="0"/>
              <a:pPr/>
              <a:t>1/23/2024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D06B116C-1CAD-49E2-B44E-AB4A995DEB2E}" type="slidenum">
              <a:rPr lang="en-US" smtClean="0"/>
              <a:pPr/>
              <a:t>‹#›</a:t>
            </a:fld>
            <a:endParaRPr lang="en-US" dirty="0"/>
          </a:p>
        </p:txBody>
      </p:sp>
    </p:spTree>
    <p:extLst>
      <p:ext uri="{BB962C8B-B14F-4D97-AF65-F5344CB8AC3E}">
        <p14:creationId xmlns:p14="http://schemas.microsoft.com/office/powerpoint/2010/main" val="2194359158"/>
      </p:ext>
    </p:extLst>
  </p:cSld>
  <p:clrMap bg1="lt1" tx1="dk1" bg2="lt2" tx2="dk2" accent1="accent1" accent2="accent2" accent3="accent3" accent4="accent4" accent5="accent5" accent6="accent6" hlink="hlink" folHlink="folHlink"/>
  <p:notesStyle>
    <a:lvl1pPr marL="0" algn="l" defTabSz="1463040" rtl="0" eaLnBrk="1" latinLnBrk="0" hangingPunct="1">
      <a:defRPr sz="1900" kern="1200">
        <a:solidFill>
          <a:schemeClr val="tx1"/>
        </a:solidFill>
        <a:latin typeface="Arial" panose="020B0604020202020204" pitchFamily="34" charset="0"/>
        <a:ea typeface="+mn-ea"/>
        <a:cs typeface="+mn-cs"/>
      </a:defRPr>
    </a:lvl1pPr>
    <a:lvl2pPr marL="731520" algn="l" defTabSz="1463040" rtl="0" eaLnBrk="1" latinLnBrk="0" hangingPunct="1">
      <a:defRPr sz="1900" kern="1200">
        <a:solidFill>
          <a:schemeClr val="tx1"/>
        </a:solidFill>
        <a:latin typeface="Arial" panose="020B0604020202020204" pitchFamily="34" charset="0"/>
        <a:ea typeface="+mn-ea"/>
        <a:cs typeface="+mn-cs"/>
      </a:defRPr>
    </a:lvl2pPr>
    <a:lvl3pPr marL="1463040" algn="l" defTabSz="1463040" rtl="0" eaLnBrk="1" latinLnBrk="0" hangingPunct="1">
      <a:defRPr sz="1900" kern="1200">
        <a:solidFill>
          <a:schemeClr val="tx1"/>
        </a:solidFill>
        <a:latin typeface="Arial" panose="020B0604020202020204" pitchFamily="34" charset="0"/>
        <a:ea typeface="+mn-ea"/>
        <a:cs typeface="+mn-cs"/>
      </a:defRPr>
    </a:lvl3pPr>
    <a:lvl4pPr marL="2194560" algn="l" defTabSz="1463040" rtl="0" eaLnBrk="1" latinLnBrk="0" hangingPunct="1">
      <a:defRPr sz="1900" kern="1200">
        <a:solidFill>
          <a:schemeClr val="tx1"/>
        </a:solidFill>
        <a:latin typeface="Arial" panose="020B0604020202020204" pitchFamily="34" charset="0"/>
        <a:ea typeface="+mn-ea"/>
        <a:cs typeface="+mn-cs"/>
      </a:defRPr>
    </a:lvl4pPr>
    <a:lvl5pPr marL="2926080" algn="l" defTabSz="1463040" rtl="0" eaLnBrk="1" latinLnBrk="0" hangingPunct="1">
      <a:defRPr sz="1900" kern="1200">
        <a:solidFill>
          <a:schemeClr val="tx1"/>
        </a:solidFill>
        <a:latin typeface="Arial" panose="020B0604020202020204" pitchFamily="34" charset="0"/>
        <a:ea typeface="+mn-ea"/>
        <a:cs typeface="+mn-cs"/>
      </a:defRPr>
    </a:lvl5pPr>
    <a:lvl6pPr marL="3657600" algn="l" defTabSz="1463040" rtl="0" eaLnBrk="1" latinLnBrk="0" hangingPunct="1">
      <a:defRPr sz="1900" kern="1200">
        <a:solidFill>
          <a:schemeClr val="tx1"/>
        </a:solidFill>
        <a:latin typeface="+mn-lt"/>
        <a:ea typeface="+mn-ea"/>
        <a:cs typeface="+mn-cs"/>
      </a:defRPr>
    </a:lvl6pPr>
    <a:lvl7pPr marL="4389120" algn="l" defTabSz="1463040" rtl="0" eaLnBrk="1" latinLnBrk="0" hangingPunct="1">
      <a:defRPr sz="1900" kern="1200">
        <a:solidFill>
          <a:schemeClr val="tx1"/>
        </a:solidFill>
        <a:latin typeface="+mn-lt"/>
        <a:ea typeface="+mn-ea"/>
        <a:cs typeface="+mn-cs"/>
      </a:defRPr>
    </a:lvl7pPr>
    <a:lvl8pPr marL="5120640" algn="l" defTabSz="1463040" rtl="0" eaLnBrk="1" latinLnBrk="0" hangingPunct="1">
      <a:defRPr sz="1900" kern="1200">
        <a:solidFill>
          <a:schemeClr val="tx1"/>
        </a:solidFill>
        <a:latin typeface="+mn-lt"/>
        <a:ea typeface="+mn-ea"/>
        <a:cs typeface="+mn-cs"/>
      </a:defRPr>
    </a:lvl8pPr>
    <a:lvl9pPr marL="5852160" algn="l" defTabSz="1463040"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6B116C-1CAD-49E2-B44E-AB4A995DEB2E}" type="slidenum">
              <a:rPr lang="en-US" smtClean="0"/>
              <a:pPr/>
              <a:t>1</a:t>
            </a:fld>
            <a:endParaRPr lang="en-US" dirty="0"/>
          </a:p>
        </p:txBody>
      </p:sp>
    </p:spTree>
    <p:extLst>
      <p:ext uri="{BB962C8B-B14F-4D97-AF65-F5344CB8AC3E}">
        <p14:creationId xmlns:p14="http://schemas.microsoft.com/office/powerpoint/2010/main" val="6391379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Closing Slide Patter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4AAEE0-7563-43D8-2EA6-0EF66AD33038}"/>
              </a:ext>
            </a:extLst>
          </p:cNvPr>
          <p:cNvSpPr/>
          <p:nvPr userDrawn="1"/>
        </p:nvSpPr>
        <p:spPr>
          <a:xfrm>
            <a:off x="0" y="0"/>
            <a:ext cx="14630400" cy="723106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2" name="Title 1">
            <a:extLst>
              <a:ext uri="{FF2B5EF4-FFF2-40B4-BE49-F238E27FC236}">
                <a16:creationId xmlns:a16="http://schemas.microsoft.com/office/drawing/2014/main" id="{C8D37EB2-5223-EE12-23A2-A024E2AF66D5}"/>
              </a:ext>
            </a:extLst>
          </p:cNvPr>
          <p:cNvSpPr>
            <a:spLocks noGrp="1"/>
          </p:cNvSpPr>
          <p:nvPr>
            <p:ph type="title" hasCustomPrompt="1"/>
          </p:nvPr>
        </p:nvSpPr>
        <p:spPr>
          <a:xfrm>
            <a:off x="683777" y="1318635"/>
            <a:ext cx="6367654" cy="1276437"/>
          </a:xfrm>
        </p:spPr>
        <p:txBody>
          <a:bodyPr lIns="91440">
            <a:noAutofit/>
          </a:bodyPr>
          <a:lstStyle>
            <a:lvl1pPr algn="l" defTabSz="1463040" rtl="0" eaLnBrk="1" latinLnBrk="0" hangingPunct="1">
              <a:spcBef>
                <a:spcPct val="0"/>
              </a:spcBef>
              <a:buNone/>
              <a:defRPr lang="en-US" sz="4000" b="0" i="0" kern="1200" cap="none" baseline="0" dirty="0">
                <a:solidFill>
                  <a:schemeClr val="bg1"/>
                </a:solidFill>
                <a:latin typeface="+mj-lt"/>
                <a:ea typeface="Times" pitchFamily="2" charset="0"/>
                <a:cs typeface="Arial Black" panose="020B0604020202020204" pitchFamily="34" charset="0"/>
              </a:defRPr>
            </a:lvl1pPr>
          </a:lstStyle>
          <a:p>
            <a:r>
              <a:rPr lang="en-US" dirty="0"/>
              <a:t>Click To Edit Master Title</a:t>
            </a:r>
          </a:p>
        </p:txBody>
      </p:sp>
      <p:sp>
        <p:nvSpPr>
          <p:cNvPr id="13" name="Text Placeholder 13">
            <a:extLst>
              <a:ext uri="{FF2B5EF4-FFF2-40B4-BE49-F238E27FC236}">
                <a16:creationId xmlns:a16="http://schemas.microsoft.com/office/drawing/2014/main" id="{5C72A97E-78EF-DAED-456A-D9CCEC8F651C}"/>
              </a:ext>
            </a:extLst>
          </p:cNvPr>
          <p:cNvSpPr>
            <a:spLocks noGrp="1"/>
          </p:cNvSpPr>
          <p:nvPr>
            <p:ph type="body" sz="quarter" idx="12" hasCustomPrompt="1"/>
          </p:nvPr>
        </p:nvSpPr>
        <p:spPr>
          <a:xfrm>
            <a:off x="683777" y="2955782"/>
            <a:ext cx="6367654" cy="910340"/>
          </a:xfrm>
        </p:spPr>
        <p:txBody>
          <a:bodyPr>
            <a:noAutofit/>
          </a:bodyPr>
          <a:lstStyle>
            <a:lvl1pPr marL="0" indent="0">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dirty="0"/>
              <a:t>Insert Subtitle Here</a:t>
            </a:r>
          </a:p>
        </p:txBody>
      </p:sp>
      <p:pic>
        <p:nvPicPr>
          <p:cNvPr id="2" name="Picture 1">
            <a:extLst>
              <a:ext uri="{FF2B5EF4-FFF2-40B4-BE49-F238E27FC236}">
                <a16:creationId xmlns:a16="http://schemas.microsoft.com/office/drawing/2014/main" id="{E0FC2DEB-364A-EE6C-72DF-CE384CB66340}"/>
              </a:ext>
            </a:extLst>
          </p:cNvPr>
          <p:cNvPicPr>
            <a:picLocks noChangeAspect="1"/>
          </p:cNvPicPr>
          <p:nvPr userDrawn="1"/>
        </p:nvPicPr>
        <p:blipFill>
          <a:blip r:embed="rId2"/>
          <a:stretch>
            <a:fillRect/>
          </a:stretch>
        </p:blipFill>
        <p:spPr>
          <a:xfrm>
            <a:off x="12822635" y="0"/>
            <a:ext cx="1807765" cy="7231061"/>
          </a:xfrm>
          <a:prstGeom prst="rect">
            <a:avLst/>
          </a:prstGeom>
        </p:spPr>
      </p:pic>
      <p:pic>
        <p:nvPicPr>
          <p:cNvPr id="4" name="Picture 3">
            <a:extLst>
              <a:ext uri="{FF2B5EF4-FFF2-40B4-BE49-F238E27FC236}">
                <a16:creationId xmlns:a16="http://schemas.microsoft.com/office/drawing/2014/main" id="{2769E88A-9E9D-E35E-E6CC-F7875252DEEC}"/>
              </a:ext>
            </a:extLst>
          </p:cNvPr>
          <p:cNvPicPr>
            <a:picLocks noChangeAspect="1"/>
          </p:cNvPicPr>
          <p:nvPr userDrawn="1"/>
        </p:nvPicPr>
        <p:blipFill>
          <a:blip r:embed="rId2"/>
          <a:stretch>
            <a:fillRect/>
          </a:stretch>
        </p:blipFill>
        <p:spPr>
          <a:xfrm rot="10800000">
            <a:off x="11014870" y="-1"/>
            <a:ext cx="1807765" cy="7231061"/>
          </a:xfrm>
          <a:prstGeom prst="rect">
            <a:avLst/>
          </a:prstGeom>
        </p:spPr>
      </p:pic>
      <p:pic>
        <p:nvPicPr>
          <p:cNvPr id="5" name="Picture 4">
            <a:extLst>
              <a:ext uri="{FF2B5EF4-FFF2-40B4-BE49-F238E27FC236}">
                <a16:creationId xmlns:a16="http://schemas.microsoft.com/office/drawing/2014/main" id="{44795131-BF90-2397-9BE8-86AE42617B2B}"/>
              </a:ext>
            </a:extLst>
          </p:cNvPr>
          <p:cNvPicPr>
            <a:picLocks noChangeAspect="1"/>
          </p:cNvPicPr>
          <p:nvPr userDrawn="1"/>
        </p:nvPicPr>
        <p:blipFill>
          <a:blip r:embed="rId2"/>
          <a:stretch>
            <a:fillRect/>
          </a:stretch>
        </p:blipFill>
        <p:spPr>
          <a:xfrm>
            <a:off x="9224690" y="0"/>
            <a:ext cx="1807765" cy="7231061"/>
          </a:xfrm>
          <a:prstGeom prst="rect">
            <a:avLst/>
          </a:prstGeom>
        </p:spPr>
      </p:pic>
      <p:sp>
        <p:nvSpPr>
          <p:cNvPr id="3" name="Slide Number Placeholder 5">
            <a:extLst>
              <a:ext uri="{FF2B5EF4-FFF2-40B4-BE49-F238E27FC236}">
                <a16:creationId xmlns:a16="http://schemas.microsoft.com/office/drawing/2014/main" id="{6E904E0F-9C02-56BE-7DF9-ADE6E1C29A61}"/>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dirty="0"/>
          </a:p>
        </p:txBody>
      </p:sp>
    </p:spTree>
    <p:extLst>
      <p:ext uri="{BB962C8B-B14F-4D97-AF65-F5344CB8AC3E}">
        <p14:creationId xmlns:p14="http://schemas.microsoft.com/office/powerpoint/2010/main" val="1085588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reaker_Blue ">
    <p:spTree>
      <p:nvGrpSpPr>
        <p:cNvPr id="1" name=""/>
        <p:cNvGrpSpPr/>
        <p:nvPr/>
      </p:nvGrpSpPr>
      <p:grpSpPr>
        <a:xfrm>
          <a:off x="0" y="0"/>
          <a:ext cx="0" cy="0"/>
          <a:chOff x="0" y="0"/>
          <a:chExt cx="0" cy="0"/>
        </a:xfrm>
      </p:grpSpPr>
      <p:sp>
        <p:nvSpPr>
          <p:cNvPr id="9" name="Rectangle 8"/>
          <p:cNvSpPr/>
          <p:nvPr userDrawn="1"/>
        </p:nvSpPr>
        <p:spPr>
          <a:xfrm>
            <a:off x="0" y="0"/>
            <a:ext cx="14630400" cy="7231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userDrawn="1"/>
        </p:nvCxnSpPr>
        <p:spPr>
          <a:xfrm flipH="1">
            <a:off x="8547100" y="3698758"/>
            <a:ext cx="608330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8547100" y="1530220"/>
            <a:ext cx="5580062" cy="2050895"/>
          </a:xfrm>
        </p:spPr>
        <p:txBody>
          <a:bodyPr>
            <a:noAutofit/>
          </a:bodyPr>
          <a:lstStyle>
            <a:lvl1pPr algn="l" defTabSz="1463040" rtl="0" eaLnBrk="1" latinLnBrk="0" hangingPunct="1">
              <a:lnSpc>
                <a:spcPct val="85000"/>
              </a:lnSpc>
              <a:spcBef>
                <a:spcPct val="0"/>
              </a:spcBef>
              <a:buNone/>
              <a:defRPr lang="en-US" sz="4000" b="0" i="0" kern="1200" cap="none" baseline="0" dirty="0">
                <a:solidFill>
                  <a:schemeClr val="bg1"/>
                </a:solidFill>
                <a:latin typeface="+mj-lt"/>
                <a:ea typeface="Times" pitchFamily="2" charset="0"/>
                <a:cs typeface="Arial Black" panose="020B0604020202020204" pitchFamily="34" charset="0"/>
              </a:defRPr>
            </a:lvl1pPr>
          </a:lstStyle>
          <a:p>
            <a:r>
              <a:rPr lang="en-US" dirty="0"/>
              <a:t>Click To Edit Master Title</a:t>
            </a:r>
          </a:p>
        </p:txBody>
      </p:sp>
      <p:pic>
        <p:nvPicPr>
          <p:cNvPr id="3" name="Picture 2">
            <a:extLst>
              <a:ext uri="{FF2B5EF4-FFF2-40B4-BE49-F238E27FC236}">
                <a16:creationId xmlns:a16="http://schemas.microsoft.com/office/drawing/2014/main" id="{9612F83A-DB6F-F511-2661-4228658F732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sp>
        <p:nvSpPr>
          <p:cNvPr id="5" name="Text Placeholder 13">
            <a:extLst>
              <a:ext uri="{FF2B5EF4-FFF2-40B4-BE49-F238E27FC236}">
                <a16:creationId xmlns:a16="http://schemas.microsoft.com/office/drawing/2014/main" id="{BD5C8983-9837-9124-4B5B-8C9E6E1E3545}"/>
              </a:ext>
            </a:extLst>
          </p:cNvPr>
          <p:cNvSpPr>
            <a:spLocks noGrp="1"/>
          </p:cNvSpPr>
          <p:nvPr>
            <p:ph type="body" sz="quarter" idx="12" hasCustomPrompt="1"/>
          </p:nvPr>
        </p:nvSpPr>
        <p:spPr>
          <a:xfrm>
            <a:off x="8547100" y="3956962"/>
            <a:ext cx="5580062" cy="910340"/>
          </a:xfrm>
        </p:spPr>
        <p:txBody>
          <a:bodyPr>
            <a:noAutofit/>
          </a:bodyPr>
          <a:lstStyle>
            <a:lvl1pPr marL="0" indent="0" algn="l">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dirty="0"/>
              <a:t>Insert Subtitle Here</a:t>
            </a:r>
          </a:p>
        </p:txBody>
      </p:sp>
      <p:sp>
        <p:nvSpPr>
          <p:cNvPr id="4" name="Slide Number Placeholder 5">
            <a:extLst>
              <a:ext uri="{FF2B5EF4-FFF2-40B4-BE49-F238E27FC236}">
                <a16:creationId xmlns:a16="http://schemas.microsoft.com/office/drawing/2014/main" id="{657B30E0-B710-C5EF-4F55-0FD6FC853D3A}"/>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dirty="0"/>
          </a:p>
        </p:txBody>
      </p:sp>
    </p:spTree>
    <p:extLst>
      <p:ext uri="{BB962C8B-B14F-4D97-AF65-F5344CB8AC3E}">
        <p14:creationId xmlns:p14="http://schemas.microsoft.com/office/powerpoint/2010/main" val="3763366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91440">
            <a:noAutofit/>
          </a:bodyPr>
          <a:lstStyle>
            <a:lvl1pPr>
              <a:defRPr sz="4000"/>
            </a:lvl1pPr>
          </a:lstStyle>
          <a:p>
            <a:r>
              <a:rPr lang="en-US" dirty="0"/>
              <a:t>Click To Edit Slide Title</a:t>
            </a:r>
          </a:p>
        </p:txBody>
      </p:sp>
      <p:sp>
        <p:nvSpPr>
          <p:cNvPr id="4" name="object 2">
            <a:extLst>
              <a:ext uri="{FF2B5EF4-FFF2-40B4-BE49-F238E27FC236}">
                <a16:creationId xmlns:a16="http://schemas.microsoft.com/office/drawing/2014/main" id="{29CB7604-41D7-C52B-91F1-8825BBA54CC8}"/>
              </a:ext>
            </a:extLst>
          </p:cNvPr>
          <p:cNvSpPr/>
          <p:nvPr userDrawn="1"/>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dirty="0"/>
          </a:p>
        </p:txBody>
      </p:sp>
      <p:sp>
        <p:nvSpPr>
          <p:cNvPr id="15" name="Text Placeholder 14">
            <a:extLst>
              <a:ext uri="{FF2B5EF4-FFF2-40B4-BE49-F238E27FC236}">
                <a16:creationId xmlns:a16="http://schemas.microsoft.com/office/drawing/2014/main" id="{CA7C2C21-21DC-C1D3-2FC5-B4D312E26308}"/>
              </a:ext>
            </a:extLst>
          </p:cNvPr>
          <p:cNvSpPr>
            <a:spLocks noGrp="1"/>
          </p:cNvSpPr>
          <p:nvPr>
            <p:ph type="body" sz="quarter" idx="19" hasCustomPrompt="1"/>
          </p:nvPr>
        </p:nvSpPr>
        <p:spPr>
          <a:xfrm>
            <a:off x="503238" y="2036829"/>
            <a:ext cx="2488018" cy="509587"/>
          </a:xfrm>
        </p:spPr>
        <p:txBody>
          <a:bodyPr/>
          <a:lstStyle>
            <a:lvl1pPr marL="0" indent="0" algn="r">
              <a:buNone/>
              <a:defRPr b="1">
                <a:latin typeface="Arial" panose="020B0604020202020204" pitchFamily="34" charset="0"/>
                <a:cs typeface="Arial" panose="020B0604020202020204" pitchFamily="34" charset="0"/>
              </a:defRPr>
            </a:lvl1pPr>
          </a:lstStyle>
          <a:p>
            <a:pPr lvl="0"/>
            <a:r>
              <a:rPr lang="en-US" dirty="0"/>
              <a:t>Group 1</a:t>
            </a:r>
          </a:p>
        </p:txBody>
      </p:sp>
      <p:sp>
        <p:nvSpPr>
          <p:cNvPr id="16" name="Text Placeholder 14">
            <a:extLst>
              <a:ext uri="{FF2B5EF4-FFF2-40B4-BE49-F238E27FC236}">
                <a16:creationId xmlns:a16="http://schemas.microsoft.com/office/drawing/2014/main" id="{D67C484B-16A7-DDBF-14F2-86FF1A28434E}"/>
              </a:ext>
            </a:extLst>
          </p:cNvPr>
          <p:cNvSpPr>
            <a:spLocks noGrp="1"/>
          </p:cNvSpPr>
          <p:nvPr>
            <p:ph type="body" sz="quarter" idx="20" hasCustomPrompt="1"/>
          </p:nvPr>
        </p:nvSpPr>
        <p:spPr>
          <a:xfrm>
            <a:off x="503238" y="2909795"/>
            <a:ext cx="2488018" cy="509587"/>
          </a:xfrm>
        </p:spPr>
        <p:txBody>
          <a:bodyPr/>
          <a:lstStyle>
            <a:lvl1pPr marL="0" indent="0" algn="r">
              <a:buNone/>
              <a:defRPr b="1">
                <a:latin typeface="Arial" panose="020B0604020202020204" pitchFamily="34" charset="0"/>
                <a:cs typeface="Arial" panose="020B0604020202020204" pitchFamily="34" charset="0"/>
              </a:defRPr>
            </a:lvl1pPr>
          </a:lstStyle>
          <a:p>
            <a:pPr lvl="0"/>
            <a:r>
              <a:rPr lang="en-US" dirty="0"/>
              <a:t>Group 2</a:t>
            </a:r>
          </a:p>
        </p:txBody>
      </p:sp>
      <p:sp>
        <p:nvSpPr>
          <p:cNvPr id="17" name="Text Placeholder 14">
            <a:extLst>
              <a:ext uri="{FF2B5EF4-FFF2-40B4-BE49-F238E27FC236}">
                <a16:creationId xmlns:a16="http://schemas.microsoft.com/office/drawing/2014/main" id="{A7991BED-ABDA-00E6-FA19-59ECC9513C72}"/>
              </a:ext>
            </a:extLst>
          </p:cNvPr>
          <p:cNvSpPr>
            <a:spLocks noGrp="1"/>
          </p:cNvSpPr>
          <p:nvPr>
            <p:ph type="body" sz="quarter" idx="21" hasCustomPrompt="1"/>
          </p:nvPr>
        </p:nvSpPr>
        <p:spPr>
          <a:xfrm>
            <a:off x="503237" y="3782761"/>
            <a:ext cx="2488018" cy="509587"/>
          </a:xfrm>
        </p:spPr>
        <p:txBody>
          <a:bodyPr/>
          <a:lstStyle>
            <a:lvl1pPr marL="0" indent="0" algn="r">
              <a:buNone/>
              <a:defRPr b="1">
                <a:latin typeface="Arial" panose="020B0604020202020204" pitchFamily="34" charset="0"/>
                <a:cs typeface="Arial" panose="020B0604020202020204" pitchFamily="34" charset="0"/>
              </a:defRPr>
            </a:lvl1pPr>
          </a:lstStyle>
          <a:p>
            <a:pPr lvl="0"/>
            <a:r>
              <a:rPr lang="en-US" dirty="0"/>
              <a:t>Group 3</a:t>
            </a:r>
          </a:p>
        </p:txBody>
      </p:sp>
      <p:sp>
        <p:nvSpPr>
          <p:cNvPr id="18" name="Text Placeholder 14">
            <a:extLst>
              <a:ext uri="{FF2B5EF4-FFF2-40B4-BE49-F238E27FC236}">
                <a16:creationId xmlns:a16="http://schemas.microsoft.com/office/drawing/2014/main" id="{EB9D5586-12D0-0617-0E83-18566F5F3D3D}"/>
              </a:ext>
            </a:extLst>
          </p:cNvPr>
          <p:cNvSpPr>
            <a:spLocks noGrp="1"/>
          </p:cNvSpPr>
          <p:nvPr>
            <p:ph type="body" sz="quarter" idx="22" hasCustomPrompt="1"/>
          </p:nvPr>
        </p:nvSpPr>
        <p:spPr>
          <a:xfrm>
            <a:off x="503237" y="4655727"/>
            <a:ext cx="2488018" cy="509587"/>
          </a:xfrm>
        </p:spPr>
        <p:txBody>
          <a:bodyPr/>
          <a:lstStyle>
            <a:lvl1pPr marL="0" indent="0" algn="r">
              <a:buNone/>
              <a:defRPr b="1">
                <a:latin typeface="Arial" panose="020B0604020202020204" pitchFamily="34" charset="0"/>
                <a:cs typeface="Arial" panose="020B0604020202020204" pitchFamily="34" charset="0"/>
              </a:defRPr>
            </a:lvl1pPr>
          </a:lstStyle>
          <a:p>
            <a:pPr lvl="0"/>
            <a:r>
              <a:rPr lang="en-US" dirty="0"/>
              <a:t>Group 4</a:t>
            </a:r>
          </a:p>
        </p:txBody>
      </p:sp>
      <p:sp>
        <p:nvSpPr>
          <p:cNvPr id="19" name="Text Placeholder 14">
            <a:extLst>
              <a:ext uri="{FF2B5EF4-FFF2-40B4-BE49-F238E27FC236}">
                <a16:creationId xmlns:a16="http://schemas.microsoft.com/office/drawing/2014/main" id="{CF0DDFD5-43B7-F702-6963-ED560A9829AC}"/>
              </a:ext>
            </a:extLst>
          </p:cNvPr>
          <p:cNvSpPr>
            <a:spLocks noGrp="1"/>
          </p:cNvSpPr>
          <p:nvPr>
            <p:ph type="body" sz="quarter" idx="23" hasCustomPrompt="1"/>
          </p:nvPr>
        </p:nvSpPr>
        <p:spPr>
          <a:xfrm>
            <a:off x="503237" y="5528693"/>
            <a:ext cx="2488018" cy="509587"/>
          </a:xfrm>
        </p:spPr>
        <p:txBody>
          <a:bodyPr/>
          <a:lstStyle>
            <a:lvl1pPr marL="0" indent="0" algn="r">
              <a:buNone/>
              <a:defRPr b="1">
                <a:latin typeface="Arial" panose="020B0604020202020204" pitchFamily="34" charset="0"/>
                <a:cs typeface="Arial" panose="020B0604020202020204" pitchFamily="34" charset="0"/>
              </a:defRPr>
            </a:lvl1pPr>
          </a:lstStyle>
          <a:p>
            <a:pPr lvl="0"/>
            <a:r>
              <a:rPr lang="en-US" dirty="0"/>
              <a:t>Group 5</a:t>
            </a:r>
          </a:p>
        </p:txBody>
      </p:sp>
      <p:sp>
        <p:nvSpPr>
          <p:cNvPr id="20" name="Text Placeholder 14">
            <a:extLst>
              <a:ext uri="{FF2B5EF4-FFF2-40B4-BE49-F238E27FC236}">
                <a16:creationId xmlns:a16="http://schemas.microsoft.com/office/drawing/2014/main" id="{80CEF86B-120C-0941-9E60-043E44E67644}"/>
              </a:ext>
            </a:extLst>
          </p:cNvPr>
          <p:cNvSpPr>
            <a:spLocks noGrp="1"/>
          </p:cNvSpPr>
          <p:nvPr>
            <p:ph type="body" sz="quarter" idx="24" hasCustomPrompt="1"/>
          </p:nvPr>
        </p:nvSpPr>
        <p:spPr>
          <a:xfrm>
            <a:off x="503237" y="6401657"/>
            <a:ext cx="2488018" cy="509587"/>
          </a:xfrm>
        </p:spPr>
        <p:txBody>
          <a:bodyPr/>
          <a:lstStyle>
            <a:lvl1pPr marL="0" indent="0" algn="r">
              <a:buNone/>
              <a:defRPr b="1">
                <a:latin typeface="Arial" panose="020B0604020202020204" pitchFamily="34" charset="0"/>
                <a:cs typeface="Arial" panose="020B0604020202020204" pitchFamily="34" charset="0"/>
              </a:defRPr>
            </a:lvl1pPr>
          </a:lstStyle>
          <a:p>
            <a:pPr lvl="0"/>
            <a:r>
              <a:rPr lang="en-US" dirty="0"/>
              <a:t>Group 6</a:t>
            </a:r>
          </a:p>
        </p:txBody>
      </p:sp>
      <p:sp>
        <p:nvSpPr>
          <p:cNvPr id="21" name="Text Placeholder 14">
            <a:extLst>
              <a:ext uri="{FF2B5EF4-FFF2-40B4-BE49-F238E27FC236}">
                <a16:creationId xmlns:a16="http://schemas.microsoft.com/office/drawing/2014/main" id="{BE026C21-57F3-D6D8-15BF-C37F4D4FE587}"/>
              </a:ext>
            </a:extLst>
          </p:cNvPr>
          <p:cNvSpPr>
            <a:spLocks noGrp="1"/>
          </p:cNvSpPr>
          <p:nvPr>
            <p:ph type="body" sz="quarter" idx="25" hasCustomPrompt="1"/>
          </p:nvPr>
        </p:nvSpPr>
        <p:spPr>
          <a:xfrm>
            <a:off x="3494493" y="2036829"/>
            <a:ext cx="10632670" cy="509587"/>
          </a:xfrm>
        </p:spPr>
        <p:txBody>
          <a:bodyPr/>
          <a:lstStyle>
            <a:lvl1pPr marL="0" indent="0" algn="l">
              <a:buNone/>
              <a:defRPr b="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US" dirty="0"/>
              <a:t>Title</a:t>
            </a:r>
          </a:p>
        </p:txBody>
      </p:sp>
      <p:sp>
        <p:nvSpPr>
          <p:cNvPr id="22" name="Text Placeholder 14">
            <a:extLst>
              <a:ext uri="{FF2B5EF4-FFF2-40B4-BE49-F238E27FC236}">
                <a16:creationId xmlns:a16="http://schemas.microsoft.com/office/drawing/2014/main" id="{76A126D3-BDF5-3AEE-1652-826946CF5D50}"/>
              </a:ext>
            </a:extLst>
          </p:cNvPr>
          <p:cNvSpPr>
            <a:spLocks noGrp="1"/>
          </p:cNvSpPr>
          <p:nvPr>
            <p:ph type="body" sz="quarter" idx="26" hasCustomPrompt="1"/>
          </p:nvPr>
        </p:nvSpPr>
        <p:spPr>
          <a:xfrm>
            <a:off x="3494493" y="2909795"/>
            <a:ext cx="10632670" cy="509587"/>
          </a:xfrm>
        </p:spPr>
        <p:txBody>
          <a:bodyPr/>
          <a:lstStyle>
            <a:lvl1pPr marL="0" indent="0" algn="l">
              <a:buNone/>
              <a:defRPr b="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US" dirty="0"/>
              <a:t>Title</a:t>
            </a:r>
          </a:p>
        </p:txBody>
      </p:sp>
      <p:sp>
        <p:nvSpPr>
          <p:cNvPr id="23" name="Text Placeholder 14">
            <a:extLst>
              <a:ext uri="{FF2B5EF4-FFF2-40B4-BE49-F238E27FC236}">
                <a16:creationId xmlns:a16="http://schemas.microsoft.com/office/drawing/2014/main" id="{BBFF508D-A562-2556-E822-0712912C76D1}"/>
              </a:ext>
            </a:extLst>
          </p:cNvPr>
          <p:cNvSpPr>
            <a:spLocks noGrp="1"/>
          </p:cNvSpPr>
          <p:nvPr>
            <p:ph type="body" sz="quarter" idx="27" hasCustomPrompt="1"/>
          </p:nvPr>
        </p:nvSpPr>
        <p:spPr>
          <a:xfrm>
            <a:off x="3494492" y="3782761"/>
            <a:ext cx="10632670" cy="509587"/>
          </a:xfrm>
        </p:spPr>
        <p:txBody>
          <a:bodyPr/>
          <a:lstStyle>
            <a:lvl1pPr marL="0" indent="0" algn="l">
              <a:buNone/>
              <a:defRPr b="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US" dirty="0"/>
              <a:t>Title</a:t>
            </a:r>
          </a:p>
        </p:txBody>
      </p:sp>
      <p:sp>
        <p:nvSpPr>
          <p:cNvPr id="24" name="Text Placeholder 14">
            <a:extLst>
              <a:ext uri="{FF2B5EF4-FFF2-40B4-BE49-F238E27FC236}">
                <a16:creationId xmlns:a16="http://schemas.microsoft.com/office/drawing/2014/main" id="{9A7B486F-B636-3264-024E-F220C2E86F2D}"/>
              </a:ext>
            </a:extLst>
          </p:cNvPr>
          <p:cNvSpPr>
            <a:spLocks noGrp="1"/>
          </p:cNvSpPr>
          <p:nvPr>
            <p:ph type="body" sz="quarter" idx="28" hasCustomPrompt="1"/>
          </p:nvPr>
        </p:nvSpPr>
        <p:spPr>
          <a:xfrm>
            <a:off x="3494492" y="4655727"/>
            <a:ext cx="10632670" cy="509587"/>
          </a:xfrm>
        </p:spPr>
        <p:txBody>
          <a:bodyPr/>
          <a:lstStyle>
            <a:lvl1pPr marL="0" indent="0" algn="l">
              <a:buNone/>
              <a:defRPr b="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US" dirty="0"/>
              <a:t>Title</a:t>
            </a:r>
          </a:p>
        </p:txBody>
      </p:sp>
      <p:sp>
        <p:nvSpPr>
          <p:cNvPr id="25" name="Text Placeholder 14">
            <a:extLst>
              <a:ext uri="{FF2B5EF4-FFF2-40B4-BE49-F238E27FC236}">
                <a16:creationId xmlns:a16="http://schemas.microsoft.com/office/drawing/2014/main" id="{A85B539F-6478-15FE-15B6-DF8BF6110456}"/>
              </a:ext>
            </a:extLst>
          </p:cNvPr>
          <p:cNvSpPr>
            <a:spLocks noGrp="1"/>
          </p:cNvSpPr>
          <p:nvPr>
            <p:ph type="body" sz="quarter" idx="29" hasCustomPrompt="1"/>
          </p:nvPr>
        </p:nvSpPr>
        <p:spPr>
          <a:xfrm>
            <a:off x="3494492" y="5528693"/>
            <a:ext cx="10632670" cy="509587"/>
          </a:xfrm>
        </p:spPr>
        <p:txBody>
          <a:bodyPr/>
          <a:lstStyle>
            <a:lvl1pPr marL="0" indent="0" algn="l">
              <a:buNone/>
              <a:defRPr b="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US" dirty="0"/>
              <a:t>Title</a:t>
            </a:r>
          </a:p>
        </p:txBody>
      </p:sp>
      <p:sp>
        <p:nvSpPr>
          <p:cNvPr id="26" name="Text Placeholder 14">
            <a:extLst>
              <a:ext uri="{FF2B5EF4-FFF2-40B4-BE49-F238E27FC236}">
                <a16:creationId xmlns:a16="http://schemas.microsoft.com/office/drawing/2014/main" id="{58F8F0E5-9313-5F1C-EA96-805FDEBFAAEB}"/>
              </a:ext>
            </a:extLst>
          </p:cNvPr>
          <p:cNvSpPr>
            <a:spLocks noGrp="1"/>
          </p:cNvSpPr>
          <p:nvPr>
            <p:ph type="body" sz="quarter" idx="30" hasCustomPrompt="1"/>
          </p:nvPr>
        </p:nvSpPr>
        <p:spPr>
          <a:xfrm>
            <a:off x="3494492" y="6401657"/>
            <a:ext cx="10632670" cy="509587"/>
          </a:xfrm>
        </p:spPr>
        <p:txBody>
          <a:bodyPr/>
          <a:lstStyle>
            <a:lvl1pPr marL="0" indent="0" algn="l">
              <a:buNone/>
              <a:defRPr b="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US" dirty="0"/>
              <a:t>Title</a:t>
            </a:r>
          </a:p>
        </p:txBody>
      </p:sp>
      <p:sp>
        <p:nvSpPr>
          <p:cNvPr id="3" name="Slide Number Placeholder 5">
            <a:extLst>
              <a:ext uri="{FF2B5EF4-FFF2-40B4-BE49-F238E27FC236}">
                <a16:creationId xmlns:a16="http://schemas.microsoft.com/office/drawing/2014/main" id="{B56C1EBB-5DA5-BF02-BDC5-AA34C350313E}"/>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dirty="0"/>
          </a:p>
        </p:txBody>
      </p:sp>
    </p:spTree>
    <p:extLst>
      <p:ext uri="{BB962C8B-B14F-4D97-AF65-F5344CB8AC3E}">
        <p14:creationId xmlns:p14="http://schemas.microsoft.com/office/powerpoint/2010/main" val="18998898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lain Content Slide">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1A7477AD-DFD3-6E09-ADB5-2626AFF82BB1}"/>
              </a:ext>
            </a:extLst>
          </p:cNvPr>
          <p:cNvSpPr/>
          <p:nvPr userDrawn="1"/>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dirty="0"/>
          </a:p>
        </p:txBody>
      </p:sp>
      <p:sp>
        <p:nvSpPr>
          <p:cNvPr id="2" name="Title 1"/>
          <p:cNvSpPr>
            <a:spLocks noGrp="1"/>
          </p:cNvSpPr>
          <p:nvPr>
            <p:ph type="title" hasCustomPrompt="1"/>
          </p:nvPr>
        </p:nvSpPr>
        <p:spPr/>
        <p:txBody>
          <a:bodyPr lIns="91440">
            <a:noAutofit/>
          </a:bodyPr>
          <a:lstStyle>
            <a:lvl1pPr>
              <a:defRPr sz="4000"/>
            </a:lvl1pPr>
          </a:lstStyle>
          <a:p>
            <a:r>
              <a:rPr lang="en-US" dirty="0"/>
              <a:t>Click To Edit Slide Title</a:t>
            </a:r>
          </a:p>
        </p:txBody>
      </p:sp>
      <p:sp>
        <p:nvSpPr>
          <p:cNvPr id="3" name="Content Placeholder 2"/>
          <p:cNvSpPr>
            <a:spLocks noGrp="1"/>
          </p:cNvSpPr>
          <p:nvPr>
            <p:ph idx="1"/>
          </p:nvPr>
        </p:nvSpPr>
        <p:spPr>
          <a:xfrm>
            <a:off x="503237" y="2652903"/>
            <a:ext cx="13623926" cy="4213507"/>
          </a:xfrm>
        </p:spPr>
        <p:txBody>
          <a:bodyPr>
            <a:no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a:extLst>
              <a:ext uri="{FF2B5EF4-FFF2-40B4-BE49-F238E27FC236}">
                <a16:creationId xmlns:a16="http://schemas.microsoft.com/office/drawing/2014/main" id="{B8E0690B-A650-10E2-4533-EBACCFF1E0E0}"/>
              </a:ext>
            </a:extLst>
          </p:cNvPr>
          <p:cNvSpPr>
            <a:spLocks noGrp="1"/>
          </p:cNvSpPr>
          <p:nvPr>
            <p:ph type="body" sz="quarter" idx="10"/>
          </p:nvPr>
        </p:nvSpPr>
        <p:spPr>
          <a:xfrm>
            <a:off x="503238" y="1960631"/>
            <a:ext cx="13623924" cy="596900"/>
          </a:xfrm>
        </p:spPr>
        <p:txBody>
          <a:bodyPr/>
          <a:lstStyle>
            <a:lvl1pPr marL="0" indent="0">
              <a:buNone/>
              <a:defRPr sz="2800"/>
            </a:lvl1pPr>
          </a:lstStyle>
          <a:p>
            <a:pPr lvl="0"/>
            <a:r>
              <a:rPr lang="en-US" dirty="0"/>
              <a:t>Click to edit Master text styles</a:t>
            </a:r>
          </a:p>
        </p:txBody>
      </p:sp>
      <p:sp>
        <p:nvSpPr>
          <p:cNvPr id="4" name="Slide Number Placeholder 5">
            <a:extLst>
              <a:ext uri="{FF2B5EF4-FFF2-40B4-BE49-F238E27FC236}">
                <a16:creationId xmlns:a16="http://schemas.microsoft.com/office/drawing/2014/main" id="{F2C4C05A-3048-8787-2847-1F300FCF8894}"/>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dirty="0"/>
          </a:p>
        </p:txBody>
      </p:sp>
    </p:spTree>
    <p:extLst>
      <p:ext uri="{BB962C8B-B14F-4D97-AF65-F5344CB8AC3E}">
        <p14:creationId xmlns:p14="http://schemas.microsoft.com/office/powerpoint/2010/main" val="16977763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block Content Slide 1">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1A7477AD-DFD3-6E09-ADB5-2626AFF82BB1}"/>
              </a:ext>
            </a:extLst>
          </p:cNvPr>
          <p:cNvSpPr/>
          <p:nvPr userDrawn="1"/>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dirty="0"/>
          </a:p>
        </p:txBody>
      </p:sp>
      <p:sp>
        <p:nvSpPr>
          <p:cNvPr id="2" name="Title 1"/>
          <p:cNvSpPr>
            <a:spLocks noGrp="1"/>
          </p:cNvSpPr>
          <p:nvPr>
            <p:ph type="title" hasCustomPrompt="1"/>
          </p:nvPr>
        </p:nvSpPr>
        <p:spPr/>
        <p:txBody>
          <a:bodyPr lIns="91440">
            <a:noAutofit/>
          </a:bodyPr>
          <a:lstStyle>
            <a:lvl1pPr>
              <a:defRPr sz="4000"/>
            </a:lvl1pPr>
          </a:lstStyle>
          <a:p>
            <a:r>
              <a:rPr lang="en-US" dirty="0"/>
              <a:t>Click To Edit Slide Title</a:t>
            </a:r>
          </a:p>
        </p:txBody>
      </p:sp>
      <p:sp>
        <p:nvSpPr>
          <p:cNvPr id="3" name="Content Placeholder 2"/>
          <p:cNvSpPr>
            <a:spLocks noGrp="1"/>
          </p:cNvSpPr>
          <p:nvPr>
            <p:ph idx="1"/>
          </p:nvPr>
        </p:nvSpPr>
        <p:spPr>
          <a:xfrm>
            <a:off x="503237" y="2652903"/>
            <a:ext cx="6666189" cy="4213507"/>
          </a:xfrm>
        </p:spPr>
        <p:txBody>
          <a:bodyPr>
            <a:no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a:extLst>
              <a:ext uri="{FF2B5EF4-FFF2-40B4-BE49-F238E27FC236}">
                <a16:creationId xmlns:a16="http://schemas.microsoft.com/office/drawing/2014/main" id="{B8E0690B-A650-10E2-4533-EBACCFF1E0E0}"/>
              </a:ext>
            </a:extLst>
          </p:cNvPr>
          <p:cNvSpPr>
            <a:spLocks noGrp="1"/>
          </p:cNvSpPr>
          <p:nvPr>
            <p:ph type="body" sz="quarter" idx="10"/>
          </p:nvPr>
        </p:nvSpPr>
        <p:spPr>
          <a:xfrm>
            <a:off x="503238" y="1960631"/>
            <a:ext cx="6666188" cy="596900"/>
          </a:xfrm>
        </p:spPr>
        <p:txBody>
          <a:bodyPr/>
          <a:lstStyle>
            <a:lvl1pPr marL="0" indent="0">
              <a:buNone/>
              <a:defRPr sz="2800">
                <a:solidFill>
                  <a:schemeClr val="tx1"/>
                </a:solidFill>
              </a:defRPr>
            </a:lvl1pPr>
          </a:lstStyle>
          <a:p>
            <a:pPr lvl="0"/>
            <a:r>
              <a:rPr lang="en-US" dirty="0"/>
              <a:t>Click to edit Master text styles</a:t>
            </a:r>
          </a:p>
        </p:txBody>
      </p:sp>
      <p:sp>
        <p:nvSpPr>
          <p:cNvPr id="8" name="Content Placeholder 2">
            <a:extLst>
              <a:ext uri="{FF2B5EF4-FFF2-40B4-BE49-F238E27FC236}">
                <a16:creationId xmlns:a16="http://schemas.microsoft.com/office/drawing/2014/main" id="{57FC8DC0-6478-538D-D5BB-1C7A5196457F}"/>
              </a:ext>
            </a:extLst>
          </p:cNvPr>
          <p:cNvSpPr>
            <a:spLocks noGrp="1"/>
          </p:cNvSpPr>
          <p:nvPr>
            <p:ph idx="11"/>
          </p:nvPr>
        </p:nvSpPr>
        <p:spPr>
          <a:xfrm>
            <a:off x="7460973" y="2652903"/>
            <a:ext cx="6666189" cy="4213507"/>
          </a:xfrm>
        </p:spPr>
        <p:txBody>
          <a:bodyPr>
            <a:no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a:extLst>
              <a:ext uri="{FF2B5EF4-FFF2-40B4-BE49-F238E27FC236}">
                <a16:creationId xmlns:a16="http://schemas.microsoft.com/office/drawing/2014/main" id="{582A5401-52A2-8570-1E7F-12F6CAFEBEA5}"/>
              </a:ext>
            </a:extLst>
          </p:cNvPr>
          <p:cNvSpPr>
            <a:spLocks noGrp="1"/>
          </p:cNvSpPr>
          <p:nvPr>
            <p:ph type="body" sz="quarter" idx="12"/>
          </p:nvPr>
        </p:nvSpPr>
        <p:spPr>
          <a:xfrm>
            <a:off x="7460974" y="1960631"/>
            <a:ext cx="6666188" cy="596900"/>
          </a:xfrm>
        </p:spPr>
        <p:txBody>
          <a:bodyPr/>
          <a:lstStyle>
            <a:lvl1pPr marL="0" indent="0">
              <a:buNone/>
              <a:defRPr sz="2800"/>
            </a:lvl1pPr>
          </a:lstStyle>
          <a:p>
            <a:pPr lvl="0"/>
            <a:r>
              <a:rPr lang="en-US" dirty="0"/>
              <a:t>Click to edit Master text styles</a:t>
            </a:r>
          </a:p>
          <a:p>
            <a:pPr lvl="1"/>
            <a:endParaRPr lang="en-US" dirty="0"/>
          </a:p>
        </p:txBody>
      </p:sp>
      <p:sp>
        <p:nvSpPr>
          <p:cNvPr id="4" name="Slide Number Placeholder 5">
            <a:extLst>
              <a:ext uri="{FF2B5EF4-FFF2-40B4-BE49-F238E27FC236}">
                <a16:creationId xmlns:a16="http://schemas.microsoft.com/office/drawing/2014/main" id="{86B23157-C7C5-A8CF-164C-6F71BC03A263}"/>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dirty="0"/>
          </a:p>
        </p:txBody>
      </p:sp>
    </p:spTree>
    <p:extLst>
      <p:ext uri="{BB962C8B-B14F-4D97-AF65-F5344CB8AC3E}">
        <p14:creationId xmlns:p14="http://schemas.microsoft.com/office/powerpoint/2010/main" val="20099803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Block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68898" y="801451"/>
            <a:ext cx="8958263" cy="1016350"/>
          </a:xfrm>
        </p:spPr>
        <p:txBody>
          <a:bodyPr/>
          <a:lstStyle>
            <a:lvl1pPr>
              <a:defRPr/>
            </a:lvl1pPr>
          </a:lstStyle>
          <a:p>
            <a:r>
              <a:rPr lang="en-US" dirty="0"/>
              <a:t>Click To Edit Slide Title</a:t>
            </a:r>
          </a:p>
        </p:txBody>
      </p:sp>
      <p:sp>
        <p:nvSpPr>
          <p:cNvPr id="3" name="Content Placeholder 2"/>
          <p:cNvSpPr>
            <a:spLocks noGrp="1"/>
          </p:cNvSpPr>
          <p:nvPr>
            <p:ph idx="1"/>
          </p:nvPr>
        </p:nvSpPr>
        <p:spPr>
          <a:xfrm>
            <a:off x="5168899" y="2145118"/>
            <a:ext cx="8958263" cy="5170082"/>
          </a:xfrm>
        </p:spPr>
        <p:txBody>
          <a:bodyPr>
            <a:noAutofit/>
          </a:bodyPr>
          <a:lstStyle>
            <a:lvl1pPr>
              <a:defRPr sz="1700"/>
            </a:lvl1pPr>
            <a:lvl2pPr>
              <a:defRPr sz="1700"/>
            </a:lvl2pPr>
            <a:lvl3pPr>
              <a:defRPr sz="1700"/>
            </a:lvl3pPr>
            <a:lvl4pPr>
              <a:defRPr sz="1700"/>
            </a:lvl4pPr>
            <a:lvl5pPr>
              <a:defRPr sz="1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6">
            <a:extLst>
              <a:ext uri="{FF2B5EF4-FFF2-40B4-BE49-F238E27FC236}">
                <a16:creationId xmlns:a16="http://schemas.microsoft.com/office/drawing/2014/main" id="{5FA95EFE-A82E-97DE-9182-57C867C5A487}"/>
              </a:ext>
            </a:extLst>
          </p:cNvPr>
          <p:cNvSpPr>
            <a:spLocks noGrp="1"/>
          </p:cNvSpPr>
          <p:nvPr>
            <p:ph type="pic" sz="quarter" idx="14"/>
          </p:nvPr>
        </p:nvSpPr>
        <p:spPr>
          <a:xfrm>
            <a:off x="-3" y="0"/>
            <a:ext cx="4914901" cy="8229600"/>
          </a:xfrm>
          <a:solidFill>
            <a:schemeClr val="bg1">
              <a:lumMod val="85000"/>
            </a:schemeClr>
          </a:solidFill>
        </p:spPr>
        <p:txBody>
          <a:bodyPr/>
          <a:lstStyle>
            <a:lvl1pPr>
              <a:defRPr/>
            </a:lvl1pPr>
          </a:lstStyle>
          <a:p>
            <a:r>
              <a:rPr lang="en-US" dirty="0"/>
              <a:t>Click icon to add picture</a:t>
            </a:r>
          </a:p>
        </p:txBody>
      </p:sp>
      <p:sp>
        <p:nvSpPr>
          <p:cNvPr id="4" name="Slide Number Placeholder 5">
            <a:extLst>
              <a:ext uri="{FF2B5EF4-FFF2-40B4-BE49-F238E27FC236}">
                <a16:creationId xmlns:a16="http://schemas.microsoft.com/office/drawing/2014/main" id="{7E74F657-CE88-2203-5F5D-65C0CCA67375}"/>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dirty="0"/>
          </a:p>
        </p:txBody>
      </p:sp>
    </p:spTree>
    <p:extLst>
      <p:ext uri="{BB962C8B-B14F-4D97-AF65-F5344CB8AC3E}">
        <p14:creationId xmlns:p14="http://schemas.microsoft.com/office/powerpoint/2010/main" val="2247260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ngle Block with Image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33640" y="1127200"/>
            <a:ext cx="5486400" cy="1017918"/>
          </a:xfrm>
        </p:spPr>
        <p:txBody>
          <a:bodyPr>
            <a:noAutofit/>
          </a:bodyPr>
          <a:lstStyle>
            <a:lvl1pPr>
              <a:defRPr sz="2800">
                <a:solidFill>
                  <a:schemeClr val="bg2">
                    <a:lumMod val="10000"/>
                  </a:schemeClr>
                </a:solidFill>
                <a:latin typeface="Arial" panose="020B0604020202020204" pitchFamily="34" charset="0"/>
                <a:cs typeface="Arial" panose="020B0604020202020204" pitchFamily="34" charset="0"/>
              </a:defRPr>
            </a:lvl1pPr>
          </a:lstStyle>
          <a:p>
            <a:r>
              <a:rPr lang="en-US" dirty="0"/>
              <a:t>Click To Edit Slide Subtitle</a:t>
            </a:r>
          </a:p>
        </p:txBody>
      </p:sp>
      <p:sp>
        <p:nvSpPr>
          <p:cNvPr id="3" name="Content Placeholder 2"/>
          <p:cNvSpPr>
            <a:spLocks noGrp="1"/>
          </p:cNvSpPr>
          <p:nvPr>
            <p:ph idx="1"/>
          </p:nvPr>
        </p:nvSpPr>
        <p:spPr>
          <a:xfrm>
            <a:off x="8633640" y="2305437"/>
            <a:ext cx="5567953" cy="4436069"/>
          </a:xfrm>
        </p:spPr>
        <p:txBody>
          <a:bodyPr>
            <a:noAutofit/>
          </a:bodyPr>
          <a:lstStyle>
            <a:lvl1pPr>
              <a:defRPr sz="1700"/>
            </a:lvl1pPr>
            <a:lvl2pPr>
              <a:defRPr sz="1700"/>
            </a:lvl2pPr>
            <a:lvl3pPr>
              <a:defRPr sz="1700"/>
            </a:lvl3pPr>
            <a:lvl4pPr>
              <a:defRPr sz="1700"/>
            </a:lvl4pPr>
            <a:lvl5pPr>
              <a:defRPr sz="1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6">
            <a:extLst>
              <a:ext uri="{FF2B5EF4-FFF2-40B4-BE49-F238E27FC236}">
                <a16:creationId xmlns:a16="http://schemas.microsoft.com/office/drawing/2014/main" id="{5F5E3664-151B-7A7F-4F7C-2A507E6478CD}"/>
              </a:ext>
            </a:extLst>
          </p:cNvPr>
          <p:cNvSpPr>
            <a:spLocks noGrp="1"/>
          </p:cNvSpPr>
          <p:nvPr>
            <p:ph type="pic" sz="quarter" idx="20"/>
          </p:nvPr>
        </p:nvSpPr>
        <p:spPr>
          <a:xfrm>
            <a:off x="4914898" y="0"/>
            <a:ext cx="3378201" cy="8229600"/>
          </a:xfrm>
          <a:solidFill>
            <a:schemeClr val="bg1">
              <a:lumMod val="85000"/>
            </a:schemeClr>
          </a:solidFill>
        </p:spPr>
        <p:txBody>
          <a:bodyPr/>
          <a:lstStyle>
            <a:lvl1pPr>
              <a:defRPr/>
            </a:lvl1pPr>
          </a:lstStyle>
          <a:p>
            <a:r>
              <a:rPr lang="en-US" dirty="0"/>
              <a:t>Click icon to add picture</a:t>
            </a:r>
          </a:p>
        </p:txBody>
      </p:sp>
      <p:sp>
        <p:nvSpPr>
          <p:cNvPr id="7" name="Rectangle 6">
            <a:extLst>
              <a:ext uri="{FF2B5EF4-FFF2-40B4-BE49-F238E27FC236}">
                <a16:creationId xmlns:a16="http://schemas.microsoft.com/office/drawing/2014/main" id="{B2CEC826-D1F7-EA99-352F-49B6565DAE2C}"/>
              </a:ext>
            </a:extLst>
          </p:cNvPr>
          <p:cNvSpPr/>
          <p:nvPr userDrawn="1"/>
        </p:nvSpPr>
        <p:spPr>
          <a:xfrm>
            <a:off x="0" y="0"/>
            <a:ext cx="4914898"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9">
            <a:extLst>
              <a:ext uri="{FF2B5EF4-FFF2-40B4-BE49-F238E27FC236}">
                <a16:creationId xmlns:a16="http://schemas.microsoft.com/office/drawing/2014/main" id="{00F2A52D-6982-1DF0-3FA0-210C5B9B838B}"/>
              </a:ext>
            </a:extLst>
          </p:cNvPr>
          <p:cNvSpPr>
            <a:spLocks noGrp="1"/>
          </p:cNvSpPr>
          <p:nvPr>
            <p:ph type="body" sz="quarter" idx="19" hasCustomPrompt="1"/>
          </p:nvPr>
        </p:nvSpPr>
        <p:spPr>
          <a:xfrm>
            <a:off x="382588" y="2502858"/>
            <a:ext cx="3540125" cy="2179637"/>
          </a:xfrm>
        </p:spPr>
        <p:txBody>
          <a:bodyPr/>
          <a:lstStyle>
            <a:lvl1pPr marL="0" indent="0">
              <a:buNone/>
              <a:defRPr sz="4000">
                <a:solidFill>
                  <a:schemeClr val="bg1"/>
                </a:solidFill>
                <a:latin typeface="+mj-lt"/>
              </a:defRPr>
            </a:lvl1pPr>
            <a:lvl2pPr>
              <a:defRPr sz="4000">
                <a:solidFill>
                  <a:schemeClr val="bg1"/>
                </a:solidFill>
                <a:latin typeface="+mj-lt"/>
              </a:defRPr>
            </a:lvl2pPr>
            <a:lvl3pPr>
              <a:defRPr sz="4000">
                <a:solidFill>
                  <a:schemeClr val="bg1"/>
                </a:solidFill>
                <a:latin typeface="+mj-lt"/>
              </a:defRPr>
            </a:lvl3pPr>
            <a:lvl4pPr>
              <a:defRPr sz="4000">
                <a:solidFill>
                  <a:schemeClr val="bg1"/>
                </a:solidFill>
                <a:latin typeface="+mj-lt"/>
              </a:defRPr>
            </a:lvl4pPr>
            <a:lvl5pPr>
              <a:defRPr>
                <a:latin typeface="+mj-lt"/>
              </a:defRPr>
            </a:lvl5pPr>
          </a:lstStyle>
          <a:p>
            <a:pPr lvl="0"/>
            <a:r>
              <a:rPr lang="en-US" dirty="0"/>
              <a:t>Click To Edit Slide Title</a:t>
            </a:r>
          </a:p>
        </p:txBody>
      </p:sp>
      <p:sp>
        <p:nvSpPr>
          <p:cNvPr id="4" name="Slide Number Placeholder 5">
            <a:extLst>
              <a:ext uri="{FF2B5EF4-FFF2-40B4-BE49-F238E27FC236}">
                <a16:creationId xmlns:a16="http://schemas.microsoft.com/office/drawing/2014/main" id="{7C6F681F-0D2D-8334-C08A-5E22FD0B78BE}"/>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dirty="0"/>
          </a:p>
        </p:txBody>
      </p:sp>
    </p:spTree>
    <p:extLst>
      <p:ext uri="{BB962C8B-B14F-4D97-AF65-F5344CB8AC3E}">
        <p14:creationId xmlns:p14="http://schemas.microsoft.com/office/powerpoint/2010/main" val="3811037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lain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91440">
            <a:noAutofit/>
          </a:bodyPr>
          <a:lstStyle>
            <a:lvl1pPr>
              <a:defRPr sz="4000"/>
            </a:lvl1pPr>
          </a:lstStyle>
          <a:p>
            <a:r>
              <a:rPr lang="en-US" dirty="0"/>
              <a:t>Click To Edit Slide Title</a:t>
            </a:r>
          </a:p>
        </p:txBody>
      </p:sp>
      <p:sp>
        <p:nvSpPr>
          <p:cNvPr id="3" name="Content Placeholder 2"/>
          <p:cNvSpPr>
            <a:spLocks noGrp="1"/>
          </p:cNvSpPr>
          <p:nvPr>
            <p:ph idx="1"/>
          </p:nvPr>
        </p:nvSpPr>
        <p:spPr>
          <a:xfrm>
            <a:off x="503237" y="2652903"/>
            <a:ext cx="13623926" cy="4213507"/>
          </a:xfrm>
        </p:spPr>
        <p:txBody>
          <a:bodyPr>
            <a:no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a:extLst>
              <a:ext uri="{FF2B5EF4-FFF2-40B4-BE49-F238E27FC236}">
                <a16:creationId xmlns:a16="http://schemas.microsoft.com/office/drawing/2014/main" id="{B8E0690B-A650-10E2-4533-EBACCFF1E0E0}"/>
              </a:ext>
            </a:extLst>
          </p:cNvPr>
          <p:cNvSpPr>
            <a:spLocks noGrp="1"/>
          </p:cNvSpPr>
          <p:nvPr>
            <p:ph type="body" sz="quarter" idx="10"/>
          </p:nvPr>
        </p:nvSpPr>
        <p:spPr>
          <a:xfrm>
            <a:off x="503238" y="1960631"/>
            <a:ext cx="13623924" cy="596900"/>
          </a:xfrm>
        </p:spPr>
        <p:txBody>
          <a:bodyPr/>
          <a:lstStyle>
            <a:lvl1pPr marL="0" indent="0">
              <a:buNone/>
              <a:defRPr sz="2800"/>
            </a:lvl1pPr>
          </a:lstStyle>
          <a:p>
            <a:pPr lvl="0"/>
            <a:r>
              <a:rPr lang="en-US" dirty="0"/>
              <a:t>Click to edit Master text styles</a:t>
            </a:r>
          </a:p>
        </p:txBody>
      </p:sp>
      <p:sp>
        <p:nvSpPr>
          <p:cNvPr id="4" name="Slide Number Placeholder 5">
            <a:extLst>
              <a:ext uri="{FF2B5EF4-FFF2-40B4-BE49-F238E27FC236}">
                <a16:creationId xmlns:a16="http://schemas.microsoft.com/office/drawing/2014/main" id="{0AF8B6F9-70E2-DC92-6A96-A82D7F4A631F}"/>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dirty="0"/>
          </a:p>
        </p:txBody>
      </p:sp>
    </p:spTree>
    <p:extLst>
      <p:ext uri="{BB962C8B-B14F-4D97-AF65-F5344CB8AC3E}">
        <p14:creationId xmlns:p14="http://schemas.microsoft.com/office/powerpoint/2010/main" val="29938802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Plain Conten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503237" y="1960631"/>
            <a:ext cx="13623926" cy="5247691"/>
          </a:xfrm>
        </p:spPr>
        <p:txBody>
          <a:bodyPr>
            <a:no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lIns="91440">
            <a:noAutofit/>
          </a:bodyPr>
          <a:lstStyle>
            <a:lvl1pPr>
              <a:defRPr sz="4000"/>
            </a:lvl1pPr>
          </a:lstStyle>
          <a:p>
            <a:r>
              <a:rPr lang="en-US" dirty="0"/>
              <a:t>Click To Edit Slide Title</a:t>
            </a:r>
          </a:p>
        </p:txBody>
      </p:sp>
      <p:sp>
        <p:nvSpPr>
          <p:cNvPr id="4" name="Slide Number Placeholder 5">
            <a:extLst>
              <a:ext uri="{FF2B5EF4-FFF2-40B4-BE49-F238E27FC236}">
                <a16:creationId xmlns:a16="http://schemas.microsoft.com/office/drawing/2014/main" id="{C15D3A71-7794-FE21-D1CE-74B73F6431D2}"/>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dirty="0"/>
          </a:p>
        </p:txBody>
      </p:sp>
    </p:spTree>
    <p:extLst>
      <p:ext uri="{BB962C8B-B14F-4D97-AF65-F5344CB8AC3E}">
        <p14:creationId xmlns:p14="http://schemas.microsoft.com/office/powerpoint/2010/main" val="20987040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 With Subheads ">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3F7C280F-A550-5B4E-3602-72F37960F701}"/>
              </a:ext>
            </a:extLst>
          </p:cNvPr>
          <p:cNvSpPr/>
          <p:nvPr userDrawn="1"/>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dirty="0"/>
          </a:p>
        </p:txBody>
      </p:sp>
      <p:sp>
        <p:nvSpPr>
          <p:cNvPr id="2" name="Title 1"/>
          <p:cNvSpPr>
            <a:spLocks noGrp="1"/>
          </p:cNvSpPr>
          <p:nvPr>
            <p:ph type="title" hasCustomPrompt="1"/>
          </p:nvPr>
        </p:nvSpPr>
        <p:spPr>
          <a:xfrm>
            <a:off x="503238" y="329565"/>
            <a:ext cx="13623925" cy="1016350"/>
          </a:xfrm>
        </p:spPr>
        <p:txBody>
          <a:bodyPr/>
          <a:lstStyle>
            <a:lvl1pPr>
              <a:defRPr/>
            </a:lvl1pPr>
          </a:lstStyle>
          <a:p>
            <a:r>
              <a:rPr lang="en-US" dirty="0"/>
              <a:t>Click To Edit Slide Title</a:t>
            </a:r>
          </a:p>
        </p:txBody>
      </p:sp>
      <p:sp>
        <p:nvSpPr>
          <p:cNvPr id="19" name="Text Placeholder 13"/>
          <p:cNvSpPr>
            <a:spLocks noGrp="1"/>
          </p:cNvSpPr>
          <p:nvPr>
            <p:ph type="body" sz="quarter" idx="15" hasCustomPrompt="1"/>
          </p:nvPr>
        </p:nvSpPr>
        <p:spPr>
          <a:xfrm>
            <a:off x="886010" y="2298700"/>
            <a:ext cx="5908487" cy="762000"/>
          </a:xfrm>
        </p:spPr>
        <p:txBody>
          <a:bodyPr anchor="b">
            <a:noAutofit/>
          </a:bodyPr>
          <a:lstStyle>
            <a:lvl1pPr marL="0" indent="0">
              <a:buNone/>
              <a:defRPr sz="2800" b="0">
                <a:solidFill>
                  <a:schemeClr val="tx1"/>
                </a:solidFill>
              </a:defRPr>
            </a:lvl1pPr>
          </a:lstStyle>
          <a:p>
            <a:pPr lvl="0"/>
            <a:r>
              <a:rPr lang="en-US" dirty="0"/>
              <a:t>Click to edit text</a:t>
            </a:r>
          </a:p>
        </p:txBody>
      </p:sp>
      <p:sp>
        <p:nvSpPr>
          <p:cNvPr id="20" name="Text Placeholder 13"/>
          <p:cNvSpPr>
            <a:spLocks noGrp="1"/>
          </p:cNvSpPr>
          <p:nvPr>
            <p:ph type="body" sz="quarter" idx="16" hasCustomPrompt="1"/>
          </p:nvPr>
        </p:nvSpPr>
        <p:spPr>
          <a:xfrm>
            <a:off x="7740505" y="2298700"/>
            <a:ext cx="6369195" cy="762000"/>
          </a:xfrm>
        </p:spPr>
        <p:txBody>
          <a:bodyPr anchor="b">
            <a:noAutofit/>
          </a:bodyPr>
          <a:lstStyle>
            <a:lvl1pPr marL="0" indent="0">
              <a:buNone/>
              <a:defRPr sz="2800" b="0">
                <a:solidFill>
                  <a:schemeClr val="tx1"/>
                </a:solidFill>
              </a:defRPr>
            </a:lvl1pPr>
          </a:lstStyle>
          <a:p>
            <a:pPr lvl="0"/>
            <a:r>
              <a:rPr lang="en-US" dirty="0"/>
              <a:t>Click to edit text</a:t>
            </a:r>
          </a:p>
        </p:txBody>
      </p:sp>
      <p:sp>
        <p:nvSpPr>
          <p:cNvPr id="21" name="Content Placeholder 16"/>
          <p:cNvSpPr>
            <a:spLocks noGrp="1"/>
          </p:cNvSpPr>
          <p:nvPr>
            <p:ph sz="quarter" idx="17"/>
          </p:nvPr>
        </p:nvSpPr>
        <p:spPr>
          <a:xfrm>
            <a:off x="886010" y="3230815"/>
            <a:ext cx="5908489" cy="3068385"/>
          </a:xfrm>
        </p:spPr>
        <p:txBody>
          <a:bodyPr>
            <a:no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6"/>
          <p:cNvSpPr>
            <a:spLocks noGrp="1"/>
          </p:cNvSpPr>
          <p:nvPr>
            <p:ph sz="quarter" idx="18"/>
          </p:nvPr>
        </p:nvSpPr>
        <p:spPr>
          <a:xfrm>
            <a:off x="7740505" y="3230815"/>
            <a:ext cx="6369192" cy="3068385"/>
          </a:xfrm>
        </p:spPr>
        <p:txBody>
          <a:bodyPr>
            <a:no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FD8B0D8F-E258-44DF-0899-A537C3490F15}"/>
              </a:ext>
            </a:extLst>
          </p:cNvPr>
          <p:cNvCxnSpPr>
            <a:cxnSpLocks/>
          </p:cNvCxnSpPr>
          <p:nvPr userDrawn="1"/>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111842E2-D7BE-65D5-63F4-9548CA8AE0C1}"/>
              </a:ext>
            </a:extLst>
          </p:cNvPr>
          <p:cNvCxnSpPr>
            <a:cxnSpLocks/>
          </p:cNvCxnSpPr>
          <p:nvPr userDrawn="1"/>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6" name="Slide Number Placeholder 5">
            <a:extLst>
              <a:ext uri="{FF2B5EF4-FFF2-40B4-BE49-F238E27FC236}">
                <a16:creationId xmlns:a16="http://schemas.microsoft.com/office/drawing/2014/main" id="{578FD829-7BA5-3C6D-763D-59772F850633}"/>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dirty="0"/>
          </a:p>
        </p:txBody>
      </p:sp>
    </p:spTree>
    <p:extLst>
      <p:ext uri="{BB962C8B-B14F-4D97-AF65-F5344CB8AC3E}">
        <p14:creationId xmlns:p14="http://schemas.microsoft.com/office/powerpoint/2010/main" val="3909552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With Subheads 2">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3F7C280F-A550-5B4E-3602-72F37960F701}"/>
              </a:ext>
            </a:extLst>
          </p:cNvPr>
          <p:cNvSpPr/>
          <p:nvPr userDrawn="1"/>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dirty="0"/>
          </a:p>
        </p:txBody>
      </p:sp>
      <p:sp>
        <p:nvSpPr>
          <p:cNvPr id="2" name="Title 1"/>
          <p:cNvSpPr>
            <a:spLocks noGrp="1"/>
          </p:cNvSpPr>
          <p:nvPr>
            <p:ph type="title" hasCustomPrompt="1"/>
          </p:nvPr>
        </p:nvSpPr>
        <p:spPr>
          <a:xfrm>
            <a:off x="503238" y="329565"/>
            <a:ext cx="13623925" cy="1016350"/>
          </a:xfrm>
        </p:spPr>
        <p:txBody>
          <a:bodyPr/>
          <a:lstStyle>
            <a:lvl1pPr>
              <a:defRPr/>
            </a:lvl1pPr>
          </a:lstStyle>
          <a:p>
            <a:r>
              <a:rPr lang="en-US" dirty="0"/>
              <a:t>Click To Edit Slide Title</a:t>
            </a:r>
          </a:p>
        </p:txBody>
      </p:sp>
      <p:sp>
        <p:nvSpPr>
          <p:cNvPr id="19" name="Text Placeholder 13"/>
          <p:cNvSpPr>
            <a:spLocks noGrp="1"/>
          </p:cNvSpPr>
          <p:nvPr>
            <p:ph type="body" sz="quarter" idx="15" hasCustomPrompt="1"/>
          </p:nvPr>
        </p:nvSpPr>
        <p:spPr>
          <a:xfrm>
            <a:off x="886011" y="2298700"/>
            <a:ext cx="3771490" cy="762000"/>
          </a:xfrm>
        </p:spPr>
        <p:txBody>
          <a:bodyPr anchor="b">
            <a:noAutofit/>
          </a:bodyPr>
          <a:lstStyle>
            <a:lvl1pPr marL="0" indent="0">
              <a:lnSpc>
                <a:spcPct val="85000"/>
              </a:lnSpc>
              <a:buNone/>
              <a:defRPr sz="2600" b="0">
                <a:solidFill>
                  <a:schemeClr val="tx1"/>
                </a:solidFill>
              </a:defRPr>
            </a:lvl1pPr>
          </a:lstStyle>
          <a:p>
            <a:pPr lvl="0"/>
            <a:r>
              <a:rPr lang="en-US" dirty="0"/>
              <a:t>Click to edit text</a:t>
            </a:r>
          </a:p>
        </p:txBody>
      </p:sp>
      <p:sp>
        <p:nvSpPr>
          <p:cNvPr id="20" name="Text Placeholder 13"/>
          <p:cNvSpPr>
            <a:spLocks noGrp="1"/>
          </p:cNvSpPr>
          <p:nvPr>
            <p:ph type="body" sz="quarter" idx="16" hasCustomPrompt="1"/>
          </p:nvPr>
        </p:nvSpPr>
        <p:spPr>
          <a:xfrm>
            <a:off x="5425146" y="2298700"/>
            <a:ext cx="3771491" cy="762000"/>
          </a:xfrm>
        </p:spPr>
        <p:txBody>
          <a:bodyPr anchor="b">
            <a:noAutofit/>
          </a:bodyPr>
          <a:lstStyle>
            <a:lvl1pPr marL="0" indent="0">
              <a:lnSpc>
                <a:spcPct val="85000"/>
              </a:lnSpc>
              <a:buNone/>
              <a:defRPr sz="2600" b="0">
                <a:solidFill>
                  <a:schemeClr val="tx1"/>
                </a:solidFill>
              </a:defRPr>
            </a:lvl1pPr>
          </a:lstStyle>
          <a:p>
            <a:pPr lvl="0"/>
            <a:r>
              <a:rPr lang="en-US" dirty="0"/>
              <a:t>Click to edit text</a:t>
            </a:r>
          </a:p>
        </p:txBody>
      </p:sp>
      <p:sp>
        <p:nvSpPr>
          <p:cNvPr id="21" name="Content Placeholder 16"/>
          <p:cNvSpPr>
            <a:spLocks noGrp="1"/>
          </p:cNvSpPr>
          <p:nvPr>
            <p:ph sz="quarter" idx="17"/>
          </p:nvPr>
        </p:nvSpPr>
        <p:spPr>
          <a:xfrm>
            <a:off x="886011" y="3230815"/>
            <a:ext cx="3771490" cy="3068385"/>
          </a:xfrm>
        </p:spPr>
        <p:txBody>
          <a:bodyPr>
            <a:no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6"/>
          <p:cNvSpPr>
            <a:spLocks noGrp="1"/>
          </p:cNvSpPr>
          <p:nvPr>
            <p:ph sz="quarter" idx="18"/>
          </p:nvPr>
        </p:nvSpPr>
        <p:spPr>
          <a:xfrm>
            <a:off x="5425146" y="3230815"/>
            <a:ext cx="3771487" cy="3068385"/>
          </a:xfrm>
        </p:spPr>
        <p:txBody>
          <a:bodyPr>
            <a:no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FD8B0D8F-E258-44DF-0899-A537C3490F15}"/>
              </a:ext>
            </a:extLst>
          </p:cNvPr>
          <p:cNvCxnSpPr>
            <a:cxnSpLocks/>
          </p:cNvCxnSpPr>
          <p:nvPr userDrawn="1"/>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67BB201C-481A-0938-9DB5-D0C110A33E15}"/>
              </a:ext>
            </a:extLst>
          </p:cNvPr>
          <p:cNvCxnSpPr>
            <a:cxnSpLocks/>
          </p:cNvCxnSpPr>
          <p:nvPr userDrawn="1"/>
        </p:nvCxnSpPr>
        <p:spPr bwMode="auto">
          <a:xfrm>
            <a:off x="5041323"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95429DB8-28BE-3F8C-CCED-A9CFC8697C81}"/>
              </a:ext>
            </a:extLst>
          </p:cNvPr>
          <p:cNvCxnSpPr>
            <a:cxnSpLocks/>
          </p:cNvCxnSpPr>
          <p:nvPr userDrawn="1"/>
        </p:nvCxnSpPr>
        <p:spPr bwMode="auto">
          <a:xfrm>
            <a:off x="958512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10" name="Text Placeholder 13">
            <a:extLst>
              <a:ext uri="{FF2B5EF4-FFF2-40B4-BE49-F238E27FC236}">
                <a16:creationId xmlns:a16="http://schemas.microsoft.com/office/drawing/2014/main" id="{7F7AAA09-1185-7F6B-0EB9-01E5747EB070}"/>
              </a:ext>
            </a:extLst>
          </p:cNvPr>
          <p:cNvSpPr>
            <a:spLocks noGrp="1"/>
          </p:cNvSpPr>
          <p:nvPr>
            <p:ph type="body" sz="quarter" idx="20" hasCustomPrompt="1"/>
          </p:nvPr>
        </p:nvSpPr>
        <p:spPr>
          <a:xfrm>
            <a:off x="9968942" y="2300767"/>
            <a:ext cx="3771491" cy="762000"/>
          </a:xfrm>
        </p:spPr>
        <p:txBody>
          <a:bodyPr anchor="b">
            <a:noAutofit/>
          </a:bodyPr>
          <a:lstStyle>
            <a:lvl1pPr marL="0" indent="0">
              <a:lnSpc>
                <a:spcPct val="85000"/>
              </a:lnSpc>
              <a:buNone/>
              <a:defRPr sz="2600" b="0">
                <a:solidFill>
                  <a:schemeClr val="tx1"/>
                </a:solidFill>
              </a:defRPr>
            </a:lvl1pPr>
          </a:lstStyle>
          <a:p>
            <a:pPr lvl="0"/>
            <a:r>
              <a:rPr lang="en-US" dirty="0"/>
              <a:t>Click to edit text</a:t>
            </a:r>
          </a:p>
        </p:txBody>
      </p:sp>
      <p:sp>
        <p:nvSpPr>
          <p:cNvPr id="11" name="Content Placeholder 16">
            <a:extLst>
              <a:ext uri="{FF2B5EF4-FFF2-40B4-BE49-F238E27FC236}">
                <a16:creationId xmlns:a16="http://schemas.microsoft.com/office/drawing/2014/main" id="{514F11C7-C221-F797-F5B3-84BD44C358BD}"/>
              </a:ext>
            </a:extLst>
          </p:cNvPr>
          <p:cNvSpPr>
            <a:spLocks noGrp="1"/>
          </p:cNvSpPr>
          <p:nvPr>
            <p:ph sz="quarter" idx="21"/>
          </p:nvPr>
        </p:nvSpPr>
        <p:spPr>
          <a:xfrm>
            <a:off x="9968942" y="3230814"/>
            <a:ext cx="3771487" cy="3068385"/>
          </a:xfrm>
        </p:spPr>
        <p:txBody>
          <a:bodyPr>
            <a:no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30B3B5F0-7DA3-0644-2322-57C95423A7B9}"/>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dirty="0"/>
          </a:p>
        </p:txBody>
      </p:sp>
    </p:spTree>
    <p:extLst>
      <p:ext uri="{BB962C8B-B14F-4D97-AF65-F5344CB8AC3E}">
        <p14:creationId xmlns:p14="http://schemas.microsoft.com/office/powerpoint/2010/main" val="3544837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branded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F5FC2D6-258E-2A4C-99EE-17BDF6F362B5}"/>
              </a:ext>
            </a:extLst>
          </p:cNvPr>
          <p:cNvSpPr/>
          <p:nvPr userDrawn="1"/>
        </p:nvSpPr>
        <p:spPr bwMode="auto">
          <a:xfrm>
            <a:off x="-18169" y="0"/>
            <a:ext cx="14630380" cy="8229600"/>
          </a:xfrm>
          <a:prstGeom prst="rect">
            <a:avLst/>
          </a:prstGeom>
          <a:solidFill>
            <a:srgbClr val="003324"/>
          </a:solidFill>
          <a:ln w="9525">
            <a:noFill/>
            <a:round/>
            <a:headEnd/>
            <a:tailEnd/>
          </a:ln>
          <a:effectLst/>
        </p:spPr>
        <p:txBody>
          <a:bodyPr wrap="square" rtlCol="0" anchor="ctr"/>
          <a:lstStyle/>
          <a:p>
            <a:pPr algn="ctr" eaLnBrk="0" fontAlgn="base" hangingPunct="0">
              <a:spcBef>
                <a:spcPct val="0"/>
              </a:spcBef>
              <a:spcAft>
                <a:spcPct val="0"/>
              </a:spcAft>
            </a:pPr>
            <a:endParaRPr lang="en-US" b="1" dirty="0">
              <a:solidFill>
                <a:srgbClr val="FFFFFF"/>
              </a:solidFill>
            </a:endParaRPr>
          </a:p>
        </p:txBody>
      </p:sp>
      <p:sp>
        <p:nvSpPr>
          <p:cNvPr id="4" name="TextBox 3">
            <a:extLst>
              <a:ext uri="{FF2B5EF4-FFF2-40B4-BE49-F238E27FC236}">
                <a16:creationId xmlns:a16="http://schemas.microsoft.com/office/drawing/2014/main" id="{44D9FEA5-9836-9524-A302-D1D4F2E9659B}"/>
              </a:ext>
            </a:extLst>
          </p:cNvPr>
          <p:cNvSpPr txBox="1"/>
          <p:nvPr userDrawn="1"/>
        </p:nvSpPr>
        <p:spPr>
          <a:xfrm>
            <a:off x="7315201" y="6302865"/>
            <a:ext cx="7315210" cy="538609"/>
          </a:xfrm>
          <a:prstGeom prst="rect">
            <a:avLst/>
          </a:prstGeom>
          <a:noFill/>
        </p:spPr>
        <p:txBody>
          <a:bodyPr wrap="square">
            <a:spAutoFit/>
          </a:bodyPr>
          <a:lstStyle/>
          <a:p>
            <a:r>
              <a:rPr lang="en-US" dirty="0">
                <a:solidFill>
                  <a:schemeClr val="bg1"/>
                </a:solidFill>
              </a:rPr>
              <a:t>NI is now part of Emerson.</a:t>
            </a:r>
          </a:p>
        </p:txBody>
      </p:sp>
      <p:grpSp>
        <p:nvGrpSpPr>
          <p:cNvPr id="2" name="Group 1">
            <a:extLst>
              <a:ext uri="{FF2B5EF4-FFF2-40B4-BE49-F238E27FC236}">
                <a16:creationId xmlns:a16="http://schemas.microsoft.com/office/drawing/2014/main" id="{9C7C3A04-5ACC-9406-6430-633BD279D71A}"/>
              </a:ext>
            </a:extLst>
          </p:cNvPr>
          <p:cNvGrpSpPr/>
          <p:nvPr userDrawn="1"/>
        </p:nvGrpSpPr>
        <p:grpSpPr>
          <a:xfrm>
            <a:off x="-18169" y="2286000"/>
            <a:ext cx="14648569" cy="3703320"/>
            <a:chOff x="-18169" y="2286000"/>
            <a:chExt cx="14648569" cy="3703320"/>
          </a:xfrm>
        </p:grpSpPr>
        <p:pic>
          <p:nvPicPr>
            <p:cNvPr id="13" name="Picture 12">
              <a:extLst>
                <a:ext uri="{FF2B5EF4-FFF2-40B4-BE49-F238E27FC236}">
                  <a16:creationId xmlns:a16="http://schemas.microsoft.com/office/drawing/2014/main" id="{C759A243-D4BD-B21B-048D-9B09055AE60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0961"/>
            <a:stretch/>
          </p:blipFill>
          <p:spPr>
            <a:xfrm>
              <a:off x="-18169" y="2286000"/>
              <a:ext cx="7310005" cy="3703320"/>
            </a:xfrm>
            <a:prstGeom prst="rect">
              <a:avLst/>
            </a:prstGeom>
          </p:spPr>
        </p:pic>
        <p:grpSp>
          <p:nvGrpSpPr>
            <p:cNvPr id="14" name="Group 13">
              <a:extLst>
                <a:ext uri="{FF2B5EF4-FFF2-40B4-BE49-F238E27FC236}">
                  <a16:creationId xmlns:a16="http://schemas.microsoft.com/office/drawing/2014/main" id="{46CA2C6D-3564-33D7-792B-64B8B743551B}"/>
                </a:ext>
              </a:extLst>
            </p:cNvPr>
            <p:cNvGrpSpPr/>
            <p:nvPr/>
          </p:nvGrpSpPr>
          <p:grpSpPr>
            <a:xfrm>
              <a:off x="7269486" y="2286000"/>
              <a:ext cx="3703320" cy="3703320"/>
              <a:chOff x="7315201" y="2286000"/>
              <a:chExt cx="3657600" cy="3657600"/>
            </a:xfrm>
          </p:grpSpPr>
          <p:sp>
            <p:nvSpPr>
              <p:cNvPr id="18" name="Rectangle 17">
                <a:extLst>
                  <a:ext uri="{FF2B5EF4-FFF2-40B4-BE49-F238E27FC236}">
                    <a16:creationId xmlns:a16="http://schemas.microsoft.com/office/drawing/2014/main" id="{F409AA2B-E82A-8F52-1A60-7CF6FAA2C81C}"/>
                  </a:ext>
                </a:extLst>
              </p:cNvPr>
              <p:cNvSpPr/>
              <p:nvPr/>
            </p:nvSpPr>
            <p:spPr bwMode="auto">
              <a:xfrm>
                <a:off x="7315201" y="2286000"/>
                <a:ext cx="3657600" cy="3657600"/>
              </a:xfrm>
              <a:prstGeom prst="rect">
                <a:avLst/>
              </a:prstGeom>
              <a:solidFill>
                <a:schemeClr val="accent1"/>
              </a:solidFill>
              <a:ln w="9525">
                <a:noFill/>
                <a:round/>
                <a:headEnd/>
                <a:tailEnd/>
              </a:ln>
              <a:effectLst/>
            </p:spPr>
            <p:txBody>
              <a:bodyPr wrap="square" rtlCol="0" anchor="ctr"/>
              <a:lstStyle/>
              <a:p>
                <a:pPr algn="ctr" eaLnBrk="0" fontAlgn="base" hangingPunct="0">
                  <a:spcBef>
                    <a:spcPct val="0"/>
                  </a:spcBef>
                  <a:spcAft>
                    <a:spcPct val="0"/>
                  </a:spcAft>
                </a:pPr>
                <a:endParaRPr lang="en-US" b="1" dirty="0">
                  <a:solidFill>
                    <a:srgbClr val="FFFFFF"/>
                  </a:solidFill>
                </a:endParaRPr>
              </a:p>
            </p:txBody>
          </p:sp>
          <p:pic>
            <p:nvPicPr>
              <p:cNvPr id="19" name="Picture 18">
                <a:extLst>
                  <a:ext uri="{FF2B5EF4-FFF2-40B4-BE49-F238E27FC236}">
                    <a16:creationId xmlns:a16="http://schemas.microsoft.com/office/drawing/2014/main" id="{0B9F5234-F489-0648-39B6-3B20A798102E}"/>
                  </a:ext>
                </a:extLst>
              </p:cNvPr>
              <p:cNvPicPr>
                <a:picLocks noChangeAspect="1"/>
              </p:cNvPicPr>
              <p:nvPr/>
            </p:nvPicPr>
            <p:blipFill>
              <a:blip r:embed="rId3"/>
              <a:stretch>
                <a:fillRect/>
              </a:stretch>
            </p:blipFill>
            <p:spPr>
              <a:xfrm>
                <a:off x="8519443" y="3702677"/>
                <a:ext cx="1249117" cy="824247"/>
              </a:xfrm>
              <a:prstGeom prst="rect">
                <a:avLst/>
              </a:prstGeom>
            </p:spPr>
          </p:pic>
        </p:grpSp>
        <p:grpSp>
          <p:nvGrpSpPr>
            <p:cNvPr id="15" name="Group 14">
              <a:extLst>
                <a:ext uri="{FF2B5EF4-FFF2-40B4-BE49-F238E27FC236}">
                  <a16:creationId xmlns:a16="http://schemas.microsoft.com/office/drawing/2014/main" id="{FE582C6C-431F-A9BB-178C-8E7F5496CAF0}"/>
                </a:ext>
              </a:extLst>
            </p:cNvPr>
            <p:cNvGrpSpPr/>
            <p:nvPr/>
          </p:nvGrpSpPr>
          <p:grpSpPr>
            <a:xfrm>
              <a:off x="10927080" y="2286000"/>
              <a:ext cx="3703320" cy="3703320"/>
              <a:chOff x="10927080" y="2286000"/>
              <a:chExt cx="3703320" cy="3657600"/>
            </a:xfrm>
          </p:grpSpPr>
          <p:sp>
            <p:nvSpPr>
              <p:cNvPr id="16" name="Rectangle 15">
                <a:extLst>
                  <a:ext uri="{FF2B5EF4-FFF2-40B4-BE49-F238E27FC236}">
                    <a16:creationId xmlns:a16="http://schemas.microsoft.com/office/drawing/2014/main" id="{FF8A3EEC-017C-581A-23CC-F68BFDF0FBBC}"/>
                  </a:ext>
                </a:extLst>
              </p:cNvPr>
              <p:cNvSpPr/>
              <p:nvPr/>
            </p:nvSpPr>
            <p:spPr bwMode="auto">
              <a:xfrm>
                <a:off x="10927080" y="2286000"/>
                <a:ext cx="3703320" cy="3657600"/>
              </a:xfrm>
              <a:prstGeom prst="rect">
                <a:avLst/>
              </a:prstGeom>
              <a:solidFill>
                <a:schemeClr val="bg1"/>
              </a:solidFill>
              <a:ln w="9525">
                <a:noFill/>
                <a:round/>
                <a:headEnd/>
                <a:tailEnd/>
              </a:ln>
              <a:effectLst/>
            </p:spPr>
            <p:txBody>
              <a:bodyPr wrap="square" rtlCol="0" anchor="ctr"/>
              <a:lstStyle/>
              <a:p>
                <a:pPr algn="ctr" eaLnBrk="0" fontAlgn="base" hangingPunct="0">
                  <a:spcBef>
                    <a:spcPct val="0"/>
                  </a:spcBef>
                  <a:spcAft>
                    <a:spcPct val="0"/>
                  </a:spcAft>
                </a:pPr>
                <a:endParaRPr lang="en-US" b="1" dirty="0">
                  <a:solidFill>
                    <a:srgbClr val="FFFFFF"/>
                  </a:solidFill>
                </a:endParaRPr>
              </a:p>
            </p:txBody>
          </p:sp>
          <p:pic>
            <p:nvPicPr>
              <p:cNvPr id="17" name="Picture 16">
                <a:extLst>
                  <a:ext uri="{FF2B5EF4-FFF2-40B4-BE49-F238E27FC236}">
                    <a16:creationId xmlns:a16="http://schemas.microsoft.com/office/drawing/2014/main" id="{849BA756-E2FB-8D45-BB82-A955EBBDF9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00551" y="3414276"/>
                <a:ext cx="2802098" cy="1401049"/>
              </a:xfrm>
              <a:prstGeom prst="rect">
                <a:avLst/>
              </a:prstGeom>
            </p:spPr>
          </p:pic>
        </p:grpSp>
      </p:grpSp>
      <p:sp>
        <p:nvSpPr>
          <p:cNvPr id="6" name="Slide Number Placeholder 5">
            <a:extLst>
              <a:ext uri="{FF2B5EF4-FFF2-40B4-BE49-F238E27FC236}">
                <a16:creationId xmlns:a16="http://schemas.microsoft.com/office/drawing/2014/main" id="{60450ED1-DB5B-ABCC-5F7C-40C47AA2A744}"/>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dirty="0"/>
          </a:p>
        </p:txBody>
      </p:sp>
    </p:spTree>
    <p:extLst>
      <p:ext uri="{BB962C8B-B14F-4D97-AF65-F5344CB8AC3E}">
        <p14:creationId xmlns:p14="http://schemas.microsoft.com/office/powerpoint/2010/main" val="24189678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w/headshot">
    <p:spTree>
      <p:nvGrpSpPr>
        <p:cNvPr id="1" name=""/>
        <p:cNvGrpSpPr/>
        <p:nvPr/>
      </p:nvGrpSpPr>
      <p:grpSpPr>
        <a:xfrm>
          <a:off x="0" y="0"/>
          <a:ext cx="0" cy="0"/>
          <a:chOff x="0" y="0"/>
          <a:chExt cx="0" cy="0"/>
        </a:xfrm>
      </p:grpSpPr>
      <p:sp>
        <p:nvSpPr>
          <p:cNvPr id="21" name="Content Placeholder 16"/>
          <p:cNvSpPr>
            <a:spLocks noGrp="1"/>
          </p:cNvSpPr>
          <p:nvPr>
            <p:ph sz="quarter" idx="17"/>
          </p:nvPr>
        </p:nvSpPr>
        <p:spPr>
          <a:xfrm>
            <a:off x="5751516" y="2600325"/>
            <a:ext cx="8375616" cy="3113472"/>
          </a:xfrm>
        </p:spPr>
        <p:txBody>
          <a:bodyPr>
            <a:noAutofit/>
          </a:bodyPr>
          <a:lstStyle>
            <a:lvl1pPr marL="0" indent="0">
              <a:lnSpc>
                <a:spcPct val="150000"/>
              </a:lnSpc>
              <a:buNone/>
              <a:defRPr sz="2000"/>
            </a:lvl1pPr>
            <a:lvl2pPr marL="339725" indent="0">
              <a:lnSpc>
                <a:spcPct val="150000"/>
              </a:lnSpc>
              <a:buNone/>
              <a:defRPr sz="2000"/>
            </a:lvl2pPr>
            <a:lvl3pPr marL="688975" indent="0">
              <a:lnSpc>
                <a:spcPct val="150000"/>
              </a:lnSpc>
              <a:buNone/>
              <a:defRPr sz="2000"/>
            </a:lvl3pPr>
            <a:lvl4pPr marL="976312" indent="0">
              <a:lnSpc>
                <a:spcPct val="150000"/>
              </a:lnSpc>
              <a:buNone/>
              <a:defRPr sz="2000"/>
            </a:lvl4pPr>
            <a:lvl5pPr marL="1314450" indent="0">
              <a:lnSpc>
                <a:spcPct val="150000"/>
              </a:lnSpc>
              <a:buNone/>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FD8B0D8F-E258-44DF-0899-A537C3490F15}"/>
              </a:ext>
            </a:extLst>
          </p:cNvPr>
          <p:cNvCxnSpPr>
            <a:cxnSpLocks/>
          </p:cNvCxnSpPr>
          <p:nvPr userDrawn="1"/>
        </p:nvCxnSpPr>
        <p:spPr bwMode="auto">
          <a:xfrm>
            <a:off x="5497514" y="1943100"/>
            <a:ext cx="0" cy="4874389"/>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24" name="Text Placeholder 13">
            <a:extLst>
              <a:ext uri="{FF2B5EF4-FFF2-40B4-BE49-F238E27FC236}">
                <a16:creationId xmlns:a16="http://schemas.microsoft.com/office/drawing/2014/main" id="{D9C47752-FC8E-7273-4E3D-C0E64C8D6187}"/>
              </a:ext>
            </a:extLst>
          </p:cNvPr>
          <p:cNvSpPr>
            <a:spLocks noGrp="1"/>
          </p:cNvSpPr>
          <p:nvPr>
            <p:ph type="body" sz="quarter" idx="15" hasCustomPrompt="1"/>
          </p:nvPr>
        </p:nvSpPr>
        <p:spPr>
          <a:xfrm>
            <a:off x="5751515" y="5819685"/>
            <a:ext cx="4592639" cy="365011"/>
          </a:xfrm>
        </p:spPr>
        <p:txBody>
          <a:bodyPr anchor="b">
            <a:noAutofit/>
          </a:bodyPr>
          <a:lstStyle>
            <a:lvl1pPr marL="0" indent="0" algn="l">
              <a:buNone/>
              <a:defRPr sz="1600" b="1" i="0">
                <a:solidFill>
                  <a:schemeClr val="tx1"/>
                </a:solidFill>
                <a:latin typeface="Arial Narrow" panose="020B0604020202020204" pitchFamily="34" charset="0"/>
                <a:cs typeface="Arial Narrow" panose="020B0604020202020204" pitchFamily="34" charset="0"/>
              </a:defRPr>
            </a:lvl1pPr>
          </a:lstStyle>
          <a:p>
            <a:pPr lvl="0"/>
            <a:r>
              <a:rPr lang="en-US" dirty="0"/>
              <a:t>Click to edit text</a:t>
            </a:r>
          </a:p>
        </p:txBody>
      </p:sp>
      <p:sp>
        <p:nvSpPr>
          <p:cNvPr id="28" name="Content Placeholder 16">
            <a:extLst>
              <a:ext uri="{FF2B5EF4-FFF2-40B4-BE49-F238E27FC236}">
                <a16:creationId xmlns:a16="http://schemas.microsoft.com/office/drawing/2014/main" id="{807962F9-1629-7C38-601F-666AEEED64CC}"/>
              </a:ext>
            </a:extLst>
          </p:cNvPr>
          <p:cNvSpPr>
            <a:spLocks noGrp="1"/>
          </p:cNvSpPr>
          <p:nvPr>
            <p:ph sz="quarter" idx="21"/>
          </p:nvPr>
        </p:nvSpPr>
        <p:spPr>
          <a:xfrm>
            <a:off x="5751515" y="6158867"/>
            <a:ext cx="4592639" cy="747222"/>
          </a:xfrm>
        </p:spPr>
        <p:txBody>
          <a:bodyPr>
            <a:noAutofit/>
          </a:bodyPr>
          <a:lstStyle>
            <a:lvl1pPr marL="0" indent="0" algn="l">
              <a:spcBef>
                <a:spcPts val="0"/>
              </a:spcBef>
              <a:spcAft>
                <a:spcPts val="600"/>
              </a:spcAft>
              <a:buNone/>
              <a:defRPr sz="1600" b="0" i="0">
                <a:latin typeface="Arial Narrow" panose="020B0604020202020204" pitchFamily="34" charset="0"/>
                <a:cs typeface="Arial Narrow" panose="020B0604020202020204" pitchFamily="34" charset="0"/>
              </a:defRPr>
            </a:lvl1pPr>
            <a:lvl2pPr marL="339725" indent="0" algn="l">
              <a:spcBef>
                <a:spcPts val="0"/>
              </a:spcBef>
              <a:spcAft>
                <a:spcPts val="600"/>
              </a:spcAft>
              <a:buNone/>
              <a:defRPr sz="1600" b="0" i="0">
                <a:latin typeface="Arial Narrow" panose="020B0604020202020204" pitchFamily="34" charset="0"/>
                <a:cs typeface="Arial Narrow" panose="020B0604020202020204" pitchFamily="34" charset="0"/>
              </a:defRPr>
            </a:lvl2pPr>
            <a:lvl3pPr marL="688975" indent="0" algn="l">
              <a:spcBef>
                <a:spcPts val="0"/>
              </a:spcBef>
              <a:spcAft>
                <a:spcPts val="600"/>
              </a:spcAft>
              <a:buNone/>
              <a:defRPr sz="1600" b="0" i="0">
                <a:latin typeface="Arial Narrow" panose="020B0604020202020204" pitchFamily="34" charset="0"/>
                <a:cs typeface="Arial Narrow" panose="020B0604020202020204" pitchFamily="34" charset="0"/>
              </a:defRPr>
            </a:lvl3pPr>
            <a:lvl4pPr marL="976312" indent="0" algn="l">
              <a:spcBef>
                <a:spcPts val="0"/>
              </a:spcBef>
              <a:spcAft>
                <a:spcPts val="600"/>
              </a:spcAft>
              <a:buNone/>
              <a:defRPr sz="1600" b="0" i="0">
                <a:latin typeface="Arial Narrow" panose="020B0604020202020204" pitchFamily="34" charset="0"/>
                <a:cs typeface="Arial Narrow" panose="020B0604020202020204" pitchFamily="34" charset="0"/>
              </a:defRPr>
            </a:lvl4pPr>
            <a:lvl5pPr marL="1314450" indent="0" algn="l">
              <a:spcBef>
                <a:spcPts val="0"/>
              </a:spcBef>
              <a:spcAft>
                <a:spcPts val="600"/>
              </a:spcAft>
              <a:buNone/>
              <a:defRPr sz="1600" b="0" i="0">
                <a:latin typeface="Arial Narrow" panose="020B0604020202020204" pitchFamily="34" charset="0"/>
                <a:cs typeface="Arial Narrow"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a:extLst>
              <a:ext uri="{FF2B5EF4-FFF2-40B4-BE49-F238E27FC236}">
                <a16:creationId xmlns:a16="http://schemas.microsoft.com/office/drawing/2014/main" id="{B2216B4B-E4E8-23D5-7E23-FB5B3CAB8939}"/>
              </a:ext>
            </a:extLst>
          </p:cNvPr>
          <p:cNvSpPr>
            <a:spLocks noGrp="1"/>
          </p:cNvSpPr>
          <p:nvPr>
            <p:ph type="title" hasCustomPrompt="1"/>
          </p:nvPr>
        </p:nvSpPr>
        <p:spPr>
          <a:xfrm>
            <a:off x="5497515" y="801451"/>
            <a:ext cx="8629618" cy="606582"/>
          </a:xfrm>
        </p:spPr>
        <p:txBody>
          <a:bodyPr>
            <a:noAutofit/>
          </a:bodyPr>
          <a:lstStyle>
            <a:lvl1pPr>
              <a:defRPr sz="3200">
                <a:solidFill>
                  <a:schemeClr val="tx1"/>
                </a:solidFill>
                <a:latin typeface="+mn-lt"/>
              </a:defRPr>
            </a:lvl1pPr>
          </a:lstStyle>
          <a:p>
            <a:r>
              <a:rPr lang="en-US" dirty="0"/>
              <a:t>Click To Edit Slide Title</a:t>
            </a:r>
          </a:p>
        </p:txBody>
      </p:sp>
      <p:sp>
        <p:nvSpPr>
          <p:cNvPr id="7" name="Picture Placeholder 6">
            <a:extLst>
              <a:ext uri="{FF2B5EF4-FFF2-40B4-BE49-F238E27FC236}">
                <a16:creationId xmlns:a16="http://schemas.microsoft.com/office/drawing/2014/main" id="{5D794A3B-B179-A62D-2C7D-5B5E0E5D6BB2}"/>
              </a:ext>
            </a:extLst>
          </p:cNvPr>
          <p:cNvSpPr>
            <a:spLocks noGrp="1"/>
          </p:cNvSpPr>
          <p:nvPr>
            <p:ph type="pic" sz="quarter" idx="14"/>
          </p:nvPr>
        </p:nvSpPr>
        <p:spPr>
          <a:xfrm>
            <a:off x="-3" y="0"/>
            <a:ext cx="4914901" cy="8229600"/>
          </a:xfrm>
          <a:solidFill>
            <a:schemeClr val="bg1">
              <a:lumMod val="85000"/>
            </a:schemeClr>
          </a:solidFill>
        </p:spPr>
        <p:txBody>
          <a:bodyPr/>
          <a:lstStyle>
            <a:lvl1pPr>
              <a:defRPr/>
            </a:lvl1pPr>
          </a:lstStyle>
          <a:p>
            <a:r>
              <a:rPr lang="en-US" dirty="0"/>
              <a:t>Click icon to add picture</a:t>
            </a:r>
          </a:p>
        </p:txBody>
      </p:sp>
      <p:pic>
        <p:nvPicPr>
          <p:cNvPr id="9" name="Picture 8" descr="A green and black half circle&#10;&#10;Description automatically generated">
            <a:extLst>
              <a:ext uri="{FF2B5EF4-FFF2-40B4-BE49-F238E27FC236}">
                <a16:creationId xmlns:a16="http://schemas.microsoft.com/office/drawing/2014/main" id="{039F9885-A89B-EB2E-F0EF-DA862080C5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751515" y="1943100"/>
            <a:ext cx="420678" cy="420678"/>
          </a:xfrm>
          <a:prstGeom prst="rect">
            <a:avLst/>
          </a:prstGeom>
        </p:spPr>
      </p:pic>
      <p:sp>
        <p:nvSpPr>
          <p:cNvPr id="2" name="Slide Number Placeholder 5">
            <a:extLst>
              <a:ext uri="{FF2B5EF4-FFF2-40B4-BE49-F238E27FC236}">
                <a16:creationId xmlns:a16="http://schemas.microsoft.com/office/drawing/2014/main" id="{EDF60FBE-1FA4-1819-4C58-4B5855D8911E}"/>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dirty="0"/>
          </a:p>
        </p:txBody>
      </p:sp>
    </p:spTree>
    <p:extLst>
      <p:ext uri="{BB962C8B-B14F-4D97-AF65-F5344CB8AC3E}">
        <p14:creationId xmlns:p14="http://schemas.microsoft.com/office/powerpoint/2010/main" val="7111053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Quote w/headshot">
    <p:bg>
      <p:bgRef idx="1001">
        <a:schemeClr val="bg1"/>
      </p:bgRef>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5D94836B-C64F-B87F-049E-8D959535578D}"/>
              </a:ext>
            </a:extLst>
          </p:cNvPr>
          <p:cNvSpPr/>
          <p:nvPr userDrawn="1"/>
        </p:nvSpPr>
        <p:spPr>
          <a:xfrm>
            <a:off x="0" y="0"/>
            <a:ext cx="14630400" cy="72310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chemeClr val="tx2"/>
          </a:solidFill>
        </p:spPr>
        <p:txBody>
          <a:bodyPr wrap="square" lIns="0" tIns="0" rIns="0" bIns="0" rtlCol="0"/>
          <a:lstStyle/>
          <a:p>
            <a:endParaRPr dirty="0"/>
          </a:p>
        </p:txBody>
      </p:sp>
      <p:sp>
        <p:nvSpPr>
          <p:cNvPr id="21" name="Content Placeholder 16"/>
          <p:cNvSpPr>
            <a:spLocks noGrp="1"/>
          </p:cNvSpPr>
          <p:nvPr>
            <p:ph sz="quarter" idx="17"/>
          </p:nvPr>
        </p:nvSpPr>
        <p:spPr>
          <a:xfrm>
            <a:off x="5441430" y="2074470"/>
            <a:ext cx="8604349" cy="4737885"/>
          </a:xfrm>
        </p:spPr>
        <p:txBody>
          <a:bodyPr>
            <a:noAutofit/>
          </a:bodyPr>
          <a:lstStyle>
            <a:lvl1pPr marL="0" indent="0">
              <a:lnSpc>
                <a:spcPct val="150000"/>
              </a:lnSpc>
              <a:buNone/>
              <a:defRPr sz="2000">
                <a:solidFill>
                  <a:schemeClr val="bg1"/>
                </a:solidFill>
              </a:defRPr>
            </a:lvl1pPr>
            <a:lvl2pPr marL="339725" indent="0">
              <a:lnSpc>
                <a:spcPct val="150000"/>
              </a:lnSpc>
              <a:buNone/>
              <a:defRPr sz="2000">
                <a:solidFill>
                  <a:schemeClr val="bg1"/>
                </a:solidFill>
              </a:defRPr>
            </a:lvl2pPr>
            <a:lvl3pPr marL="688975" indent="0">
              <a:lnSpc>
                <a:spcPct val="150000"/>
              </a:lnSpc>
              <a:buNone/>
              <a:defRPr sz="2000">
                <a:solidFill>
                  <a:schemeClr val="bg1"/>
                </a:solidFill>
              </a:defRPr>
            </a:lvl3pPr>
            <a:lvl4pPr marL="976312" indent="0">
              <a:lnSpc>
                <a:spcPct val="150000"/>
              </a:lnSpc>
              <a:buNone/>
              <a:defRPr sz="2000">
                <a:solidFill>
                  <a:schemeClr val="bg1"/>
                </a:solidFill>
              </a:defRPr>
            </a:lvl4pPr>
            <a:lvl5pPr marL="1314450" indent="0">
              <a:lnSpc>
                <a:spcPct val="150000"/>
              </a:lnSpc>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FD8B0D8F-E258-44DF-0899-A537C3490F15}"/>
              </a:ext>
            </a:extLst>
          </p:cNvPr>
          <p:cNvCxnSpPr>
            <a:cxnSpLocks/>
          </p:cNvCxnSpPr>
          <p:nvPr userDrawn="1"/>
        </p:nvCxnSpPr>
        <p:spPr bwMode="auto">
          <a:xfrm>
            <a:off x="5048559" y="891390"/>
            <a:ext cx="0" cy="5926099"/>
          </a:xfrm>
          <a:prstGeom prst="line">
            <a:avLst/>
          </a:prstGeom>
          <a:solidFill>
            <a:schemeClr val="accent1"/>
          </a:solidFill>
          <a:ln w="12700" cap="flat" cmpd="sng" algn="ctr">
            <a:solidFill>
              <a:schemeClr val="bg1"/>
            </a:solidFill>
            <a:prstDash val="solid"/>
            <a:round/>
            <a:headEnd type="none" w="med" len="med"/>
            <a:tailEnd type="none" w="med" len="med"/>
          </a:ln>
          <a:effectLst/>
        </p:spPr>
      </p:cxnSp>
      <p:sp>
        <p:nvSpPr>
          <p:cNvPr id="24" name="Text Placeholder 13">
            <a:extLst>
              <a:ext uri="{FF2B5EF4-FFF2-40B4-BE49-F238E27FC236}">
                <a16:creationId xmlns:a16="http://schemas.microsoft.com/office/drawing/2014/main" id="{D9C47752-FC8E-7273-4E3D-C0E64C8D6187}"/>
              </a:ext>
            </a:extLst>
          </p:cNvPr>
          <p:cNvSpPr>
            <a:spLocks noGrp="1"/>
          </p:cNvSpPr>
          <p:nvPr>
            <p:ph type="body" sz="quarter" idx="15" hasCustomPrompt="1"/>
          </p:nvPr>
        </p:nvSpPr>
        <p:spPr>
          <a:xfrm>
            <a:off x="640702" y="5699765"/>
            <a:ext cx="4014988" cy="365011"/>
          </a:xfrm>
        </p:spPr>
        <p:txBody>
          <a:bodyPr anchor="b">
            <a:noAutofit/>
          </a:bodyPr>
          <a:lstStyle>
            <a:lvl1pPr marL="0" indent="0" algn="l">
              <a:buNone/>
              <a:defRPr sz="1600" b="1" i="0">
                <a:solidFill>
                  <a:schemeClr val="bg1"/>
                </a:solidFill>
                <a:latin typeface="Arial Narrow" panose="020B0604020202020204" pitchFamily="34" charset="0"/>
                <a:cs typeface="Arial Narrow" panose="020B0604020202020204" pitchFamily="34" charset="0"/>
              </a:defRPr>
            </a:lvl1pPr>
          </a:lstStyle>
          <a:p>
            <a:pPr lvl="0"/>
            <a:r>
              <a:rPr lang="en-US" dirty="0"/>
              <a:t>Click to edit text</a:t>
            </a:r>
          </a:p>
        </p:txBody>
      </p:sp>
      <p:sp>
        <p:nvSpPr>
          <p:cNvPr id="28" name="Content Placeholder 16">
            <a:extLst>
              <a:ext uri="{FF2B5EF4-FFF2-40B4-BE49-F238E27FC236}">
                <a16:creationId xmlns:a16="http://schemas.microsoft.com/office/drawing/2014/main" id="{807962F9-1629-7C38-601F-666AEEED64CC}"/>
              </a:ext>
            </a:extLst>
          </p:cNvPr>
          <p:cNvSpPr>
            <a:spLocks noGrp="1"/>
          </p:cNvSpPr>
          <p:nvPr>
            <p:ph sz="quarter" idx="21"/>
          </p:nvPr>
        </p:nvSpPr>
        <p:spPr>
          <a:xfrm>
            <a:off x="640702" y="6038947"/>
            <a:ext cx="4014988" cy="778542"/>
          </a:xfrm>
        </p:spPr>
        <p:txBody>
          <a:bodyPr>
            <a:noAutofit/>
          </a:bodyPr>
          <a:lstStyle>
            <a:lvl1pPr marL="0" indent="0" algn="l">
              <a:spcBef>
                <a:spcPts val="0"/>
              </a:spcBef>
              <a:spcAft>
                <a:spcPts val="600"/>
              </a:spcAft>
              <a:buNone/>
              <a:defRPr sz="1600" b="0" i="0">
                <a:solidFill>
                  <a:schemeClr val="bg1"/>
                </a:solidFill>
                <a:latin typeface="Arial Narrow" panose="020B0604020202020204" pitchFamily="34" charset="0"/>
                <a:cs typeface="Arial Narrow" panose="020B0604020202020204" pitchFamily="34" charset="0"/>
              </a:defRPr>
            </a:lvl1pPr>
            <a:lvl2pPr marL="339725" indent="0" algn="l">
              <a:spcBef>
                <a:spcPts val="0"/>
              </a:spcBef>
              <a:spcAft>
                <a:spcPts val="600"/>
              </a:spcAft>
              <a:buNone/>
              <a:defRPr sz="1600" b="0" i="0">
                <a:solidFill>
                  <a:schemeClr val="bg1"/>
                </a:solidFill>
                <a:latin typeface="Arial Narrow" panose="020B0604020202020204" pitchFamily="34" charset="0"/>
                <a:cs typeface="Arial Narrow" panose="020B0604020202020204" pitchFamily="34" charset="0"/>
              </a:defRPr>
            </a:lvl2pPr>
            <a:lvl3pPr marL="688975" indent="0" algn="l">
              <a:spcBef>
                <a:spcPts val="0"/>
              </a:spcBef>
              <a:spcAft>
                <a:spcPts val="600"/>
              </a:spcAft>
              <a:buNone/>
              <a:defRPr sz="1600" b="0" i="0">
                <a:solidFill>
                  <a:schemeClr val="bg1"/>
                </a:solidFill>
                <a:latin typeface="Arial Narrow" panose="020B0604020202020204" pitchFamily="34" charset="0"/>
                <a:cs typeface="Arial Narrow" panose="020B0604020202020204" pitchFamily="34" charset="0"/>
              </a:defRPr>
            </a:lvl3pPr>
            <a:lvl4pPr marL="976312" indent="0" algn="l">
              <a:spcBef>
                <a:spcPts val="0"/>
              </a:spcBef>
              <a:spcAft>
                <a:spcPts val="600"/>
              </a:spcAft>
              <a:buNone/>
              <a:defRPr sz="1600" b="0" i="0">
                <a:solidFill>
                  <a:schemeClr val="bg1"/>
                </a:solidFill>
                <a:latin typeface="Arial Narrow" panose="020B0604020202020204" pitchFamily="34" charset="0"/>
                <a:cs typeface="Arial Narrow" panose="020B0604020202020204" pitchFamily="34" charset="0"/>
              </a:defRPr>
            </a:lvl4pPr>
            <a:lvl5pPr marL="1314450" indent="0" algn="l">
              <a:spcBef>
                <a:spcPts val="0"/>
              </a:spcBef>
              <a:spcAft>
                <a:spcPts val="600"/>
              </a:spcAft>
              <a:buNone/>
              <a:defRPr sz="1600" b="0" i="0">
                <a:solidFill>
                  <a:schemeClr val="bg1"/>
                </a:solidFill>
                <a:latin typeface="Arial Narrow" panose="020B0604020202020204" pitchFamily="34" charset="0"/>
                <a:cs typeface="Arial Narrow"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a:extLst>
              <a:ext uri="{FF2B5EF4-FFF2-40B4-BE49-F238E27FC236}">
                <a16:creationId xmlns:a16="http://schemas.microsoft.com/office/drawing/2014/main" id="{B2216B4B-E4E8-23D5-7E23-FB5B3CAB8939}"/>
              </a:ext>
            </a:extLst>
          </p:cNvPr>
          <p:cNvSpPr>
            <a:spLocks noGrp="1"/>
          </p:cNvSpPr>
          <p:nvPr>
            <p:ph type="title" hasCustomPrompt="1"/>
          </p:nvPr>
        </p:nvSpPr>
        <p:spPr>
          <a:xfrm>
            <a:off x="640700" y="1417244"/>
            <a:ext cx="4014983" cy="2809981"/>
          </a:xfrm>
        </p:spPr>
        <p:txBody>
          <a:bodyPr anchor="t">
            <a:noAutofit/>
          </a:bodyPr>
          <a:lstStyle>
            <a:lvl1pPr>
              <a:defRPr sz="3200">
                <a:solidFill>
                  <a:schemeClr val="accent1"/>
                </a:solidFill>
                <a:latin typeface="+mn-lt"/>
              </a:defRPr>
            </a:lvl1pPr>
          </a:lstStyle>
          <a:p>
            <a:r>
              <a:rPr lang="en-US" dirty="0"/>
              <a:t>Click To Edit Slide Title</a:t>
            </a:r>
          </a:p>
        </p:txBody>
      </p:sp>
      <p:pic>
        <p:nvPicPr>
          <p:cNvPr id="9" name="Picture 8" descr="A green and black half circle&#10;&#10;Description automatically generated">
            <a:extLst>
              <a:ext uri="{FF2B5EF4-FFF2-40B4-BE49-F238E27FC236}">
                <a16:creationId xmlns:a16="http://schemas.microsoft.com/office/drawing/2014/main" id="{039F9885-A89B-EB2E-F0EF-DA862080C5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41430" y="1417245"/>
            <a:ext cx="420678" cy="420678"/>
          </a:xfrm>
          <a:prstGeom prst="rect">
            <a:avLst/>
          </a:prstGeom>
        </p:spPr>
      </p:pic>
      <p:sp>
        <p:nvSpPr>
          <p:cNvPr id="3" name="Slide Number Placeholder 5">
            <a:extLst>
              <a:ext uri="{FF2B5EF4-FFF2-40B4-BE49-F238E27FC236}">
                <a16:creationId xmlns:a16="http://schemas.microsoft.com/office/drawing/2014/main" id="{1B900EC3-FE66-C186-77D4-CB898A392C12}"/>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dirty="0"/>
          </a:p>
        </p:txBody>
      </p:sp>
    </p:spTree>
    <p:extLst>
      <p:ext uri="{BB962C8B-B14F-4D97-AF65-F5344CB8AC3E}">
        <p14:creationId xmlns:p14="http://schemas.microsoft.com/office/powerpoint/2010/main" val="4011392629"/>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91440">
            <a:noAutofit/>
          </a:bodyPr>
          <a:lstStyle>
            <a:lvl1pPr>
              <a:defRPr sz="4000"/>
            </a:lvl1pPr>
          </a:lstStyle>
          <a:p>
            <a:r>
              <a:rPr lang="en-US" dirty="0"/>
              <a:t>Click To Edit Slide Title</a:t>
            </a:r>
          </a:p>
        </p:txBody>
      </p:sp>
      <p:sp>
        <p:nvSpPr>
          <p:cNvPr id="5" name="Table Placeholder 4">
            <a:extLst>
              <a:ext uri="{FF2B5EF4-FFF2-40B4-BE49-F238E27FC236}">
                <a16:creationId xmlns:a16="http://schemas.microsoft.com/office/drawing/2014/main" id="{899A62D2-4FA2-5638-ADF6-566B9B8B0B31}"/>
              </a:ext>
            </a:extLst>
          </p:cNvPr>
          <p:cNvSpPr>
            <a:spLocks noGrp="1"/>
          </p:cNvSpPr>
          <p:nvPr>
            <p:ph type="tbl" sz="quarter" idx="10"/>
          </p:nvPr>
        </p:nvSpPr>
        <p:spPr>
          <a:xfrm>
            <a:off x="503238" y="1863523"/>
            <a:ext cx="13623924" cy="5231757"/>
          </a:xfrm>
        </p:spPr>
        <p:txBody>
          <a:bodyPr/>
          <a:lstStyle/>
          <a:p>
            <a:endParaRPr lang="en-US"/>
          </a:p>
        </p:txBody>
      </p:sp>
      <p:sp>
        <p:nvSpPr>
          <p:cNvPr id="3" name="Slide Number Placeholder 5">
            <a:extLst>
              <a:ext uri="{FF2B5EF4-FFF2-40B4-BE49-F238E27FC236}">
                <a16:creationId xmlns:a16="http://schemas.microsoft.com/office/drawing/2014/main" id="{3440C264-907A-2A22-91CB-67E7EF96F1AC}"/>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dirty="0"/>
          </a:p>
        </p:txBody>
      </p:sp>
    </p:spTree>
    <p:extLst>
      <p:ext uri="{BB962C8B-B14F-4D97-AF65-F5344CB8AC3E}">
        <p14:creationId xmlns:p14="http://schemas.microsoft.com/office/powerpoint/2010/main" val="30390337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shot Feature Slide">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3F7C280F-A550-5B4E-3602-72F37960F701}"/>
              </a:ext>
            </a:extLst>
          </p:cNvPr>
          <p:cNvSpPr/>
          <p:nvPr userDrawn="1"/>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dirty="0"/>
          </a:p>
        </p:txBody>
      </p:sp>
      <p:sp>
        <p:nvSpPr>
          <p:cNvPr id="2" name="Title 1"/>
          <p:cNvSpPr>
            <a:spLocks noGrp="1"/>
          </p:cNvSpPr>
          <p:nvPr>
            <p:ph type="title" hasCustomPrompt="1"/>
          </p:nvPr>
        </p:nvSpPr>
        <p:spPr>
          <a:xfrm>
            <a:off x="503238" y="329565"/>
            <a:ext cx="13623925" cy="1016350"/>
          </a:xfrm>
        </p:spPr>
        <p:txBody>
          <a:bodyPr/>
          <a:lstStyle>
            <a:lvl1pPr>
              <a:defRPr/>
            </a:lvl1pPr>
          </a:lstStyle>
          <a:p>
            <a:r>
              <a:rPr lang="en-US" dirty="0"/>
              <a:t>Click To Edit Slide Title</a:t>
            </a:r>
          </a:p>
        </p:txBody>
      </p:sp>
      <p:sp>
        <p:nvSpPr>
          <p:cNvPr id="19" name="Text Placeholder 13"/>
          <p:cNvSpPr>
            <a:spLocks noGrp="1"/>
          </p:cNvSpPr>
          <p:nvPr>
            <p:ph type="body" sz="quarter" idx="15" hasCustomPrompt="1"/>
          </p:nvPr>
        </p:nvSpPr>
        <p:spPr>
          <a:xfrm>
            <a:off x="2500486" y="2340350"/>
            <a:ext cx="11626676" cy="503523"/>
          </a:xfrm>
        </p:spPr>
        <p:txBody>
          <a:bodyPr anchor="b">
            <a:noAutofit/>
          </a:bodyPr>
          <a:lstStyle>
            <a:lvl1pPr marL="0" indent="0">
              <a:buNone/>
              <a:defRPr sz="2800" b="0">
                <a:solidFill>
                  <a:schemeClr val="tx1"/>
                </a:solidFill>
              </a:defRPr>
            </a:lvl1pPr>
          </a:lstStyle>
          <a:p>
            <a:pPr lvl="0"/>
            <a:r>
              <a:rPr lang="en-US" dirty="0"/>
              <a:t>Click to edit text</a:t>
            </a:r>
          </a:p>
        </p:txBody>
      </p:sp>
      <p:sp>
        <p:nvSpPr>
          <p:cNvPr id="21" name="Content Placeholder 16"/>
          <p:cNvSpPr>
            <a:spLocks noGrp="1"/>
          </p:cNvSpPr>
          <p:nvPr>
            <p:ph sz="quarter" idx="17" hasCustomPrompt="1"/>
          </p:nvPr>
        </p:nvSpPr>
        <p:spPr>
          <a:xfrm>
            <a:off x="2500486" y="2886393"/>
            <a:ext cx="11626676" cy="1366630"/>
          </a:xfrm>
        </p:spPr>
        <p:txBody>
          <a:bodyPr>
            <a:noAutofit/>
          </a:bodyPr>
          <a:lstStyle>
            <a:lvl1pPr marL="285750" indent="-285750">
              <a:buFont typeface="Arial" panose="020B0604020202020204" pitchFamily="34" charset="0"/>
              <a:buChar char="•"/>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dirty="0"/>
              <a:t>Click to edit text</a:t>
            </a:r>
          </a:p>
        </p:txBody>
      </p:sp>
      <p:sp>
        <p:nvSpPr>
          <p:cNvPr id="7" name="Picture Placeholder 6">
            <a:extLst>
              <a:ext uri="{FF2B5EF4-FFF2-40B4-BE49-F238E27FC236}">
                <a16:creationId xmlns:a16="http://schemas.microsoft.com/office/drawing/2014/main" id="{590BE259-1380-7F27-3E64-533E1C56F5F0}"/>
              </a:ext>
            </a:extLst>
          </p:cNvPr>
          <p:cNvSpPr>
            <a:spLocks noGrp="1"/>
          </p:cNvSpPr>
          <p:nvPr>
            <p:ph type="pic" sz="quarter" idx="20"/>
          </p:nvPr>
        </p:nvSpPr>
        <p:spPr>
          <a:xfrm>
            <a:off x="503238" y="2432749"/>
            <a:ext cx="1684314" cy="1682051"/>
          </a:xfrm>
          <a:solidFill>
            <a:schemeClr val="bg1">
              <a:lumMod val="85000"/>
            </a:schemeClr>
          </a:solidFill>
        </p:spPr>
        <p:txBody>
          <a:bodyPr/>
          <a:lstStyle/>
          <a:p>
            <a:endParaRPr lang="en-US"/>
          </a:p>
        </p:txBody>
      </p:sp>
      <p:sp>
        <p:nvSpPr>
          <p:cNvPr id="16" name="Text Placeholder 13">
            <a:extLst>
              <a:ext uri="{FF2B5EF4-FFF2-40B4-BE49-F238E27FC236}">
                <a16:creationId xmlns:a16="http://schemas.microsoft.com/office/drawing/2014/main" id="{6340FD9B-AE60-3404-C819-CD753CD6CA20}"/>
              </a:ext>
            </a:extLst>
          </p:cNvPr>
          <p:cNvSpPr>
            <a:spLocks noGrp="1"/>
          </p:cNvSpPr>
          <p:nvPr>
            <p:ph type="body" sz="quarter" idx="21" hasCustomPrompt="1"/>
          </p:nvPr>
        </p:nvSpPr>
        <p:spPr>
          <a:xfrm>
            <a:off x="2500486" y="4596722"/>
            <a:ext cx="11626676" cy="503523"/>
          </a:xfrm>
        </p:spPr>
        <p:txBody>
          <a:bodyPr anchor="b">
            <a:noAutofit/>
          </a:bodyPr>
          <a:lstStyle>
            <a:lvl1pPr marL="0" indent="0">
              <a:buNone/>
              <a:defRPr sz="2800" b="0">
                <a:solidFill>
                  <a:schemeClr val="tx1"/>
                </a:solidFill>
              </a:defRPr>
            </a:lvl1pPr>
          </a:lstStyle>
          <a:p>
            <a:pPr lvl="0"/>
            <a:r>
              <a:rPr lang="en-US" dirty="0"/>
              <a:t>Click to edit text</a:t>
            </a:r>
          </a:p>
        </p:txBody>
      </p:sp>
      <p:sp>
        <p:nvSpPr>
          <p:cNvPr id="17" name="Content Placeholder 16">
            <a:extLst>
              <a:ext uri="{FF2B5EF4-FFF2-40B4-BE49-F238E27FC236}">
                <a16:creationId xmlns:a16="http://schemas.microsoft.com/office/drawing/2014/main" id="{76DBD51D-CD95-46A6-B925-503D5128623C}"/>
              </a:ext>
            </a:extLst>
          </p:cNvPr>
          <p:cNvSpPr>
            <a:spLocks noGrp="1"/>
          </p:cNvSpPr>
          <p:nvPr>
            <p:ph sz="quarter" idx="22" hasCustomPrompt="1"/>
          </p:nvPr>
        </p:nvSpPr>
        <p:spPr>
          <a:xfrm>
            <a:off x="2500486" y="5142765"/>
            <a:ext cx="11626676" cy="1366630"/>
          </a:xfrm>
        </p:spPr>
        <p:txBody>
          <a:bodyPr>
            <a:noAutofit/>
          </a:bodyPr>
          <a:lstStyle>
            <a:lvl1pPr marL="285750" indent="-285750">
              <a:buFont typeface="Arial" panose="020B0604020202020204" pitchFamily="34" charset="0"/>
              <a:buChar char="•"/>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dirty="0"/>
              <a:t>Click to edit text</a:t>
            </a:r>
          </a:p>
        </p:txBody>
      </p:sp>
      <p:sp>
        <p:nvSpPr>
          <p:cNvPr id="18" name="Picture Placeholder 6">
            <a:extLst>
              <a:ext uri="{FF2B5EF4-FFF2-40B4-BE49-F238E27FC236}">
                <a16:creationId xmlns:a16="http://schemas.microsoft.com/office/drawing/2014/main" id="{B4D58A6A-B651-A158-704E-ED16D440AEC5}"/>
              </a:ext>
            </a:extLst>
          </p:cNvPr>
          <p:cNvSpPr>
            <a:spLocks noGrp="1"/>
          </p:cNvSpPr>
          <p:nvPr>
            <p:ph type="pic" sz="quarter" idx="23"/>
          </p:nvPr>
        </p:nvSpPr>
        <p:spPr>
          <a:xfrm>
            <a:off x="503238" y="4689121"/>
            <a:ext cx="1684314" cy="1682051"/>
          </a:xfrm>
          <a:solidFill>
            <a:schemeClr val="bg1">
              <a:lumMod val="85000"/>
            </a:schemeClr>
          </a:solidFill>
        </p:spPr>
        <p:txBody>
          <a:bodyPr/>
          <a:lstStyle/>
          <a:p>
            <a:endParaRPr lang="en-US"/>
          </a:p>
        </p:txBody>
      </p:sp>
      <p:sp>
        <p:nvSpPr>
          <p:cNvPr id="4" name="Slide Number Placeholder 5">
            <a:extLst>
              <a:ext uri="{FF2B5EF4-FFF2-40B4-BE49-F238E27FC236}">
                <a16:creationId xmlns:a16="http://schemas.microsoft.com/office/drawing/2014/main" id="{AB2B1C0E-D76E-924F-D78D-DA11B6B65438}"/>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dirty="0"/>
          </a:p>
        </p:txBody>
      </p:sp>
    </p:spTree>
    <p:extLst>
      <p:ext uri="{BB962C8B-B14F-4D97-AF65-F5344CB8AC3E}">
        <p14:creationId xmlns:p14="http://schemas.microsoft.com/office/powerpoint/2010/main" val="34535142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rg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8" y="616687"/>
            <a:ext cx="4302678" cy="729227"/>
          </a:xfrm>
        </p:spPr>
        <p:txBody>
          <a:bodyPr lIns="91440">
            <a:noAutofit/>
          </a:bodyPr>
          <a:lstStyle>
            <a:lvl1pPr>
              <a:defRPr sz="4000"/>
            </a:lvl1pPr>
          </a:lstStyle>
          <a:p>
            <a:r>
              <a:rPr lang="en-US" dirty="0"/>
              <a:t>Click To Edit</a:t>
            </a:r>
          </a:p>
        </p:txBody>
      </p:sp>
      <p:sp>
        <p:nvSpPr>
          <p:cNvPr id="3" name="Content Placeholder 2"/>
          <p:cNvSpPr>
            <a:spLocks noGrp="1"/>
          </p:cNvSpPr>
          <p:nvPr>
            <p:ph idx="1" hasCustomPrompt="1"/>
          </p:nvPr>
        </p:nvSpPr>
        <p:spPr>
          <a:xfrm>
            <a:off x="503237" y="1597026"/>
            <a:ext cx="3060250" cy="1348193"/>
          </a:xfrm>
        </p:spPr>
        <p:txBody>
          <a:bodyPr>
            <a:noAutofit/>
          </a:bodyPr>
          <a:lstStyle>
            <a:lvl1pPr marL="0" indent="0">
              <a:buNone/>
              <a:defRPr sz="2800"/>
            </a:lvl1pPr>
            <a:lvl2pPr marL="339725" indent="0">
              <a:buNone/>
              <a:defRPr sz="2800"/>
            </a:lvl2pPr>
            <a:lvl3pPr marL="688975" indent="0">
              <a:buNone/>
              <a:defRPr sz="2800"/>
            </a:lvl3pPr>
            <a:lvl4pPr marL="976312" indent="0">
              <a:buNone/>
              <a:defRPr sz="2800"/>
            </a:lvl4pPr>
            <a:lvl5pPr marL="1314450" indent="0">
              <a:buNone/>
              <a:defRPr sz="2800"/>
            </a:lvl5pPr>
          </a:lstStyle>
          <a:p>
            <a:pPr lvl="0"/>
            <a:r>
              <a:rPr lang="en-US" dirty="0"/>
              <a:t>Click to edit subtitle text</a:t>
            </a:r>
          </a:p>
        </p:txBody>
      </p:sp>
      <p:sp>
        <p:nvSpPr>
          <p:cNvPr id="9" name="Picture Placeholder 6">
            <a:extLst>
              <a:ext uri="{FF2B5EF4-FFF2-40B4-BE49-F238E27FC236}">
                <a16:creationId xmlns:a16="http://schemas.microsoft.com/office/drawing/2014/main" id="{0F6CA80A-BA8C-B7F2-8C4E-F84D62670B2D}"/>
              </a:ext>
            </a:extLst>
          </p:cNvPr>
          <p:cNvSpPr>
            <a:spLocks noGrp="1"/>
          </p:cNvSpPr>
          <p:nvPr userDrawn="1">
            <p:ph type="pic" sz="quarter" idx="20"/>
          </p:nvPr>
        </p:nvSpPr>
        <p:spPr>
          <a:xfrm>
            <a:off x="503233" y="5760719"/>
            <a:ext cx="1125809" cy="1124296"/>
          </a:xfrm>
          <a:solidFill>
            <a:schemeClr val="bg1">
              <a:lumMod val="85000"/>
            </a:schemeClr>
          </a:solidFill>
        </p:spPr>
        <p:txBody>
          <a:bodyPr/>
          <a:lstStyle>
            <a:lvl1pPr marL="0" indent="0">
              <a:buNone/>
              <a:defRPr/>
            </a:lvl1pPr>
          </a:lstStyle>
          <a:p>
            <a:endParaRPr lang="en-US" dirty="0"/>
          </a:p>
        </p:txBody>
      </p:sp>
      <p:sp>
        <p:nvSpPr>
          <p:cNvPr id="11" name="Text Placeholder 10">
            <a:extLst>
              <a:ext uri="{FF2B5EF4-FFF2-40B4-BE49-F238E27FC236}">
                <a16:creationId xmlns:a16="http://schemas.microsoft.com/office/drawing/2014/main" id="{F0DC35C0-C611-78A7-EFF1-0330D38B6D9D}"/>
              </a:ext>
            </a:extLst>
          </p:cNvPr>
          <p:cNvSpPr>
            <a:spLocks noGrp="1"/>
          </p:cNvSpPr>
          <p:nvPr>
            <p:ph type="body" sz="quarter" idx="21" hasCustomPrompt="1"/>
          </p:nvPr>
        </p:nvSpPr>
        <p:spPr>
          <a:xfrm>
            <a:off x="1720853" y="5917437"/>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dirty="0"/>
              <a:t>Name</a:t>
            </a:r>
          </a:p>
        </p:txBody>
      </p:sp>
      <p:sp>
        <p:nvSpPr>
          <p:cNvPr id="12" name="Text Placeholder 10">
            <a:extLst>
              <a:ext uri="{FF2B5EF4-FFF2-40B4-BE49-F238E27FC236}">
                <a16:creationId xmlns:a16="http://schemas.microsoft.com/office/drawing/2014/main" id="{EF97933E-A769-4EC3-221C-BD006D40E1B0}"/>
              </a:ext>
            </a:extLst>
          </p:cNvPr>
          <p:cNvSpPr>
            <a:spLocks noGrp="1"/>
          </p:cNvSpPr>
          <p:nvPr>
            <p:ph type="body" sz="quarter" idx="22" hasCustomPrompt="1"/>
          </p:nvPr>
        </p:nvSpPr>
        <p:spPr>
          <a:xfrm>
            <a:off x="1720853" y="6222238"/>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dirty="0"/>
              <a:t>Title</a:t>
            </a:r>
          </a:p>
        </p:txBody>
      </p:sp>
      <p:sp>
        <p:nvSpPr>
          <p:cNvPr id="16" name="Picture Placeholder 6">
            <a:extLst>
              <a:ext uri="{FF2B5EF4-FFF2-40B4-BE49-F238E27FC236}">
                <a16:creationId xmlns:a16="http://schemas.microsoft.com/office/drawing/2014/main" id="{79D9B7D2-2E2B-3273-95B3-EF18CB903DCB}"/>
              </a:ext>
            </a:extLst>
          </p:cNvPr>
          <p:cNvSpPr>
            <a:spLocks noGrp="1"/>
          </p:cNvSpPr>
          <p:nvPr>
            <p:ph type="pic" sz="quarter" idx="23"/>
          </p:nvPr>
        </p:nvSpPr>
        <p:spPr>
          <a:xfrm>
            <a:off x="3984049" y="5760719"/>
            <a:ext cx="1125809" cy="1124296"/>
          </a:xfrm>
          <a:solidFill>
            <a:schemeClr val="bg1">
              <a:lumMod val="85000"/>
            </a:schemeClr>
          </a:solidFill>
        </p:spPr>
        <p:txBody>
          <a:bodyPr/>
          <a:lstStyle>
            <a:lvl1pPr marL="0" indent="0">
              <a:buNone/>
              <a:defRPr/>
            </a:lvl1pPr>
          </a:lstStyle>
          <a:p>
            <a:endParaRPr lang="en-US" dirty="0"/>
          </a:p>
        </p:txBody>
      </p:sp>
      <p:sp>
        <p:nvSpPr>
          <p:cNvPr id="17" name="Text Placeholder 10">
            <a:extLst>
              <a:ext uri="{FF2B5EF4-FFF2-40B4-BE49-F238E27FC236}">
                <a16:creationId xmlns:a16="http://schemas.microsoft.com/office/drawing/2014/main" id="{D210B44B-5432-4C48-2886-68C6391780E1}"/>
              </a:ext>
            </a:extLst>
          </p:cNvPr>
          <p:cNvSpPr>
            <a:spLocks noGrp="1"/>
          </p:cNvSpPr>
          <p:nvPr>
            <p:ph type="body" sz="quarter" idx="24" hasCustomPrompt="1"/>
          </p:nvPr>
        </p:nvSpPr>
        <p:spPr>
          <a:xfrm>
            <a:off x="5201669" y="5917437"/>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dirty="0"/>
              <a:t>Name</a:t>
            </a:r>
          </a:p>
        </p:txBody>
      </p:sp>
      <p:sp>
        <p:nvSpPr>
          <p:cNvPr id="18" name="Text Placeholder 10">
            <a:extLst>
              <a:ext uri="{FF2B5EF4-FFF2-40B4-BE49-F238E27FC236}">
                <a16:creationId xmlns:a16="http://schemas.microsoft.com/office/drawing/2014/main" id="{FFAAB62C-3F7A-FE76-23EB-98DB2C24AA32}"/>
              </a:ext>
            </a:extLst>
          </p:cNvPr>
          <p:cNvSpPr>
            <a:spLocks noGrp="1"/>
          </p:cNvSpPr>
          <p:nvPr>
            <p:ph type="body" sz="quarter" idx="25" hasCustomPrompt="1"/>
          </p:nvPr>
        </p:nvSpPr>
        <p:spPr>
          <a:xfrm>
            <a:off x="5201669" y="6222238"/>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dirty="0"/>
              <a:t>Title</a:t>
            </a:r>
          </a:p>
        </p:txBody>
      </p:sp>
      <p:sp>
        <p:nvSpPr>
          <p:cNvPr id="20" name="Picture Placeholder 6">
            <a:extLst>
              <a:ext uri="{FF2B5EF4-FFF2-40B4-BE49-F238E27FC236}">
                <a16:creationId xmlns:a16="http://schemas.microsoft.com/office/drawing/2014/main" id="{91540D4C-2F55-AF9F-EB75-B005081C1B29}"/>
              </a:ext>
            </a:extLst>
          </p:cNvPr>
          <p:cNvSpPr>
            <a:spLocks noGrp="1"/>
          </p:cNvSpPr>
          <p:nvPr>
            <p:ph type="pic" sz="quarter" idx="26"/>
          </p:nvPr>
        </p:nvSpPr>
        <p:spPr>
          <a:xfrm>
            <a:off x="7459079" y="5760719"/>
            <a:ext cx="1125809" cy="1124296"/>
          </a:xfrm>
          <a:solidFill>
            <a:schemeClr val="bg1">
              <a:lumMod val="85000"/>
            </a:schemeClr>
          </a:solidFill>
        </p:spPr>
        <p:txBody>
          <a:bodyPr/>
          <a:lstStyle>
            <a:lvl1pPr marL="0" indent="0">
              <a:buNone/>
              <a:defRPr/>
            </a:lvl1pPr>
          </a:lstStyle>
          <a:p>
            <a:endParaRPr lang="en-US" dirty="0"/>
          </a:p>
        </p:txBody>
      </p:sp>
      <p:sp>
        <p:nvSpPr>
          <p:cNvPr id="21" name="Text Placeholder 10">
            <a:extLst>
              <a:ext uri="{FF2B5EF4-FFF2-40B4-BE49-F238E27FC236}">
                <a16:creationId xmlns:a16="http://schemas.microsoft.com/office/drawing/2014/main" id="{4F6C9556-BFE5-B01F-9587-486E37435807}"/>
              </a:ext>
            </a:extLst>
          </p:cNvPr>
          <p:cNvSpPr>
            <a:spLocks noGrp="1"/>
          </p:cNvSpPr>
          <p:nvPr>
            <p:ph type="body" sz="quarter" idx="27" hasCustomPrompt="1"/>
          </p:nvPr>
        </p:nvSpPr>
        <p:spPr>
          <a:xfrm>
            <a:off x="8676699" y="5917437"/>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dirty="0"/>
              <a:t>Name</a:t>
            </a:r>
          </a:p>
        </p:txBody>
      </p:sp>
      <p:sp>
        <p:nvSpPr>
          <p:cNvPr id="22" name="Text Placeholder 10">
            <a:extLst>
              <a:ext uri="{FF2B5EF4-FFF2-40B4-BE49-F238E27FC236}">
                <a16:creationId xmlns:a16="http://schemas.microsoft.com/office/drawing/2014/main" id="{2ED38802-657F-81C9-048E-05CB3E058EF9}"/>
              </a:ext>
            </a:extLst>
          </p:cNvPr>
          <p:cNvSpPr>
            <a:spLocks noGrp="1"/>
          </p:cNvSpPr>
          <p:nvPr>
            <p:ph type="body" sz="quarter" idx="28" hasCustomPrompt="1"/>
          </p:nvPr>
        </p:nvSpPr>
        <p:spPr>
          <a:xfrm>
            <a:off x="8676699" y="6222238"/>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dirty="0"/>
              <a:t>Title</a:t>
            </a:r>
          </a:p>
        </p:txBody>
      </p:sp>
      <p:sp>
        <p:nvSpPr>
          <p:cNvPr id="24" name="Picture Placeholder 6">
            <a:extLst>
              <a:ext uri="{FF2B5EF4-FFF2-40B4-BE49-F238E27FC236}">
                <a16:creationId xmlns:a16="http://schemas.microsoft.com/office/drawing/2014/main" id="{F6E8F21C-F64B-5865-6BCD-F80121E8E88E}"/>
              </a:ext>
            </a:extLst>
          </p:cNvPr>
          <p:cNvSpPr>
            <a:spLocks noGrp="1"/>
          </p:cNvSpPr>
          <p:nvPr>
            <p:ph type="pic" sz="quarter" idx="29"/>
          </p:nvPr>
        </p:nvSpPr>
        <p:spPr>
          <a:xfrm>
            <a:off x="10934109" y="5760719"/>
            <a:ext cx="1125809" cy="1124296"/>
          </a:xfrm>
          <a:solidFill>
            <a:schemeClr val="bg1">
              <a:lumMod val="85000"/>
            </a:schemeClr>
          </a:solidFill>
        </p:spPr>
        <p:txBody>
          <a:bodyPr/>
          <a:lstStyle>
            <a:lvl1pPr marL="0" indent="0">
              <a:buNone/>
              <a:defRPr/>
            </a:lvl1pPr>
          </a:lstStyle>
          <a:p>
            <a:endParaRPr lang="en-US" dirty="0"/>
          </a:p>
        </p:txBody>
      </p:sp>
      <p:sp>
        <p:nvSpPr>
          <p:cNvPr id="25" name="Text Placeholder 10">
            <a:extLst>
              <a:ext uri="{FF2B5EF4-FFF2-40B4-BE49-F238E27FC236}">
                <a16:creationId xmlns:a16="http://schemas.microsoft.com/office/drawing/2014/main" id="{535D82FB-2E4E-4B62-8878-B6A81F0D91C9}"/>
              </a:ext>
            </a:extLst>
          </p:cNvPr>
          <p:cNvSpPr>
            <a:spLocks noGrp="1"/>
          </p:cNvSpPr>
          <p:nvPr>
            <p:ph type="body" sz="quarter" idx="30" hasCustomPrompt="1"/>
          </p:nvPr>
        </p:nvSpPr>
        <p:spPr>
          <a:xfrm>
            <a:off x="12151729" y="5917437"/>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dirty="0"/>
              <a:t>Name</a:t>
            </a:r>
          </a:p>
        </p:txBody>
      </p:sp>
      <p:sp>
        <p:nvSpPr>
          <p:cNvPr id="26" name="Text Placeholder 10">
            <a:extLst>
              <a:ext uri="{FF2B5EF4-FFF2-40B4-BE49-F238E27FC236}">
                <a16:creationId xmlns:a16="http://schemas.microsoft.com/office/drawing/2014/main" id="{79396F1E-0D7A-C6CC-EFE8-C181FDAFC3F1}"/>
              </a:ext>
            </a:extLst>
          </p:cNvPr>
          <p:cNvSpPr>
            <a:spLocks noGrp="1"/>
          </p:cNvSpPr>
          <p:nvPr>
            <p:ph type="body" sz="quarter" idx="31" hasCustomPrompt="1"/>
          </p:nvPr>
        </p:nvSpPr>
        <p:spPr>
          <a:xfrm>
            <a:off x="12151729" y="6222238"/>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dirty="0"/>
              <a:t>Title</a:t>
            </a:r>
          </a:p>
        </p:txBody>
      </p:sp>
      <p:sp>
        <p:nvSpPr>
          <p:cNvPr id="28" name="Picture Placeholder 6">
            <a:extLst>
              <a:ext uri="{FF2B5EF4-FFF2-40B4-BE49-F238E27FC236}">
                <a16:creationId xmlns:a16="http://schemas.microsoft.com/office/drawing/2014/main" id="{94521486-C084-761E-652A-41F8EDD95CD2}"/>
              </a:ext>
            </a:extLst>
          </p:cNvPr>
          <p:cNvSpPr>
            <a:spLocks noGrp="1"/>
          </p:cNvSpPr>
          <p:nvPr>
            <p:ph type="pic" sz="quarter" idx="32"/>
          </p:nvPr>
        </p:nvSpPr>
        <p:spPr>
          <a:xfrm>
            <a:off x="503233" y="4161414"/>
            <a:ext cx="1125809" cy="1124296"/>
          </a:xfrm>
          <a:solidFill>
            <a:schemeClr val="bg1">
              <a:lumMod val="85000"/>
            </a:schemeClr>
          </a:solidFill>
        </p:spPr>
        <p:txBody>
          <a:bodyPr/>
          <a:lstStyle>
            <a:lvl1pPr marL="0" indent="0">
              <a:buNone/>
              <a:defRPr/>
            </a:lvl1pPr>
          </a:lstStyle>
          <a:p>
            <a:endParaRPr lang="en-US" dirty="0"/>
          </a:p>
        </p:txBody>
      </p:sp>
      <p:sp>
        <p:nvSpPr>
          <p:cNvPr id="29" name="Text Placeholder 10">
            <a:extLst>
              <a:ext uri="{FF2B5EF4-FFF2-40B4-BE49-F238E27FC236}">
                <a16:creationId xmlns:a16="http://schemas.microsoft.com/office/drawing/2014/main" id="{8DC7B0C1-3855-86C2-0A18-D670191A8392}"/>
              </a:ext>
            </a:extLst>
          </p:cNvPr>
          <p:cNvSpPr>
            <a:spLocks noGrp="1"/>
          </p:cNvSpPr>
          <p:nvPr>
            <p:ph type="body" sz="quarter" idx="33" hasCustomPrompt="1"/>
          </p:nvPr>
        </p:nvSpPr>
        <p:spPr>
          <a:xfrm>
            <a:off x="1720853" y="4318132"/>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dirty="0"/>
              <a:t>Name</a:t>
            </a:r>
          </a:p>
        </p:txBody>
      </p:sp>
      <p:sp>
        <p:nvSpPr>
          <p:cNvPr id="30" name="Text Placeholder 10">
            <a:extLst>
              <a:ext uri="{FF2B5EF4-FFF2-40B4-BE49-F238E27FC236}">
                <a16:creationId xmlns:a16="http://schemas.microsoft.com/office/drawing/2014/main" id="{8955BC9D-F392-B268-B8FA-CC8EA43E773F}"/>
              </a:ext>
            </a:extLst>
          </p:cNvPr>
          <p:cNvSpPr>
            <a:spLocks noGrp="1"/>
          </p:cNvSpPr>
          <p:nvPr>
            <p:ph type="body" sz="quarter" idx="34" hasCustomPrompt="1"/>
          </p:nvPr>
        </p:nvSpPr>
        <p:spPr>
          <a:xfrm>
            <a:off x="1720853" y="4622933"/>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dirty="0"/>
              <a:t>Title</a:t>
            </a:r>
          </a:p>
        </p:txBody>
      </p:sp>
      <p:sp>
        <p:nvSpPr>
          <p:cNvPr id="32" name="Picture Placeholder 6">
            <a:extLst>
              <a:ext uri="{FF2B5EF4-FFF2-40B4-BE49-F238E27FC236}">
                <a16:creationId xmlns:a16="http://schemas.microsoft.com/office/drawing/2014/main" id="{BD558958-69BB-A734-6ACB-32F309A77CFF}"/>
              </a:ext>
            </a:extLst>
          </p:cNvPr>
          <p:cNvSpPr>
            <a:spLocks noGrp="1"/>
          </p:cNvSpPr>
          <p:nvPr>
            <p:ph type="pic" sz="quarter" idx="35"/>
          </p:nvPr>
        </p:nvSpPr>
        <p:spPr>
          <a:xfrm>
            <a:off x="3984049" y="4161414"/>
            <a:ext cx="1125809" cy="1124296"/>
          </a:xfrm>
          <a:solidFill>
            <a:schemeClr val="bg1">
              <a:lumMod val="85000"/>
            </a:schemeClr>
          </a:solidFill>
        </p:spPr>
        <p:txBody>
          <a:bodyPr/>
          <a:lstStyle>
            <a:lvl1pPr marL="0" indent="0">
              <a:buNone/>
              <a:defRPr/>
            </a:lvl1pPr>
          </a:lstStyle>
          <a:p>
            <a:endParaRPr lang="en-US" dirty="0"/>
          </a:p>
        </p:txBody>
      </p:sp>
      <p:sp>
        <p:nvSpPr>
          <p:cNvPr id="33" name="Text Placeholder 10">
            <a:extLst>
              <a:ext uri="{FF2B5EF4-FFF2-40B4-BE49-F238E27FC236}">
                <a16:creationId xmlns:a16="http://schemas.microsoft.com/office/drawing/2014/main" id="{F0B6883B-4B23-05B7-1A9A-829255DBC0DB}"/>
              </a:ext>
            </a:extLst>
          </p:cNvPr>
          <p:cNvSpPr>
            <a:spLocks noGrp="1"/>
          </p:cNvSpPr>
          <p:nvPr>
            <p:ph type="body" sz="quarter" idx="36" hasCustomPrompt="1"/>
          </p:nvPr>
        </p:nvSpPr>
        <p:spPr>
          <a:xfrm>
            <a:off x="5201669" y="4318132"/>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dirty="0"/>
              <a:t>Name</a:t>
            </a:r>
          </a:p>
        </p:txBody>
      </p:sp>
      <p:sp>
        <p:nvSpPr>
          <p:cNvPr id="34" name="Text Placeholder 10">
            <a:extLst>
              <a:ext uri="{FF2B5EF4-FFF2-40B4-BE49-F238E27FC236}">
                <a16:creationId xmlns:a16="http://schemas.microsoft.com/office/drawing/2014/main" id="{882FBF47-1EC2-57D6-A2F5-3CB615404C58}"/>
              </a:ext>
            </a:extLst>
          </p:cNvPr>
          <p:cNvSpPr>
            <a:spLocks noGrp="1"/>
          </p:cNvSpPr>
          <p:nvPr>
            <p:ph type="body" sz="quarter" idx="37" hasCustomPrompt="1"/>
          </p:nvPr>
        </p:nvSpPr>
        <p:spPr>
          <a:xfrm>
            <a:off x="5201669" y="4622933"/>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dirty="0"/>
              <a:t>Title</a:t>
            </a:r>
          </a:p>
        </p:txBody>
      </p:sp>
      <p:sp>
        <p:nvSpPr>
          <p:cNvPr id="36" name="Picture Placeholder 6">
            <a:extLst>
              <a:ext uri="{FF2B5EF4-FFF2-40B4-BE49-F238E27FC236}">
                <a16:creationId xmlns:a16="http://schemas.microsoft.com/office/drawing/2014/main" id="{B4F1ECC7-0294-0893-F7B6-4B719C20DB3C}"/>
              </a:ext>
            </a:extLst>
          </p:cNvPr>
          <p:cNvSpPr>
            <a:spLocks noGrp="1"/>
          </p:cNvSpPr>
          <p:nvPr>
            <p:ph type="pic" sz="quarter" idx="38"/>
          </p:nvPr>
        </p:nvSpPr>
        <p:spPr>
          <a:xfrm>
            <a:off x="7459079" y="4161414"/>
            <a:ext cx="1125809" cy="1124296"/>
          </a:xfrm>
          <a:solidFill>
            <a:schemeClr val="bg1">
              <a:lumMod val="85000"/>
            </a:schemeClr>
          </a:solidFill>
        </p:spPr>
        <p:txBody>
          <a:bodyPr/>
          <a:lstStyle>
            <a:lvl1pPr marL="0" indent="0">
              <a:buNone/>
              <a:defRPr/>
            </a:lvl1pPr>
          </a:lstStyle>
          <a:p>
            <a:endParaRPr lang="en-US" dirty="0"/>
          </a:p>
        </p:txBody>
      </p:sp>
      <p:sp>
        <p:nvSpPr>
          <p:cNvPr id="37" name="Text Placeholder 10">
            <a:extLst>
              <a:ext uri="{FF2B5EF4-FFF2-40B4-BE49-F238E27FC236}">
                <a16:creationId xmlns:a16="http://schemas.microsoft.com/office/drawing/2014/main" id="{CFE4742C-62A6-3943-3AB9-E1473AAB7BA1}"/>
              </a:ext>
            </a:extLst>
          </p:cNvPr>
          <p:cNvSpPr>
            <a:spLocks noGrp="1"/>
          </p:cNvSpPr>
          <p:nvPr>
            <p:ph type="body" sz="quarter" idx="39" hasCustomPrompt="1"/>
          </p:nvPr>
        </p:nvSpPr>
        <p:spPr>
          <a:xfrm>
            <a:off x="8676699" y="4318132"/>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dirty="0"/>
              <a:t>Name</a:t>
            </a:r>
          </a:p>
        </p:txBody>
      </p:sp>
      <p:sp>
        <p:nvSpPr>
          <p:cNvPr id="38" name="Text Placeholder 10">
            <a:extLst>
              <a:ext uri="{FF2B5EF4-FFF2-40B4-BE49-F238E27FC236}">
                <a16:creationId xmlns:a16="http://schemas.microsoft.com/office/drawing/2014/main" id="{1018C43F-F5F3-65A1-AD09-625021BFECD0}"/>
              </a:ext>
            </a:extLst>
          </p:cNvPr>
          <p:cNvSpPr>
            <a:spLocks noGrp="1"/>
          </p:cNvSpPr>
          <p:nvPr>
            <p:ph type="body" sz="quarter" idx="40" hasCustomPrompt="1"/>
          </p:nvPr>
        </p:nvSpPr>
        <p:spPr>
          <a:xfrm>
            <a:off x="8676699" y="4622933"/>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dirty="0"/>
              <a:t>Title</a:t>
            </a:r>
          </a:p>
        </p:txBody>
      </p:sp>
      <p:sp>
        <p:nvSpPr>
          <p:cNvPr id="40" name="Picture Placeholder 6">
            <a:extLst>
              <a:ext uri="{FF2B5EF4-FFF2-40B4-BE49-F238E27FC236}">
                <a16:creationId xmlns:a16="http://schemas.microsoft.com/office/drawing/2014/main" id="{DCFA9079-BB94-319C-A413-6D8E15EEAD2E}"/>
              </a:ext>
            </a:extLst>
          </p:cNvPr>
          <p:cNvSpPr>
            <a:spLocks noGrp="1"/>
          </p:cNvSpPr>
          <p:nvPr>
            <p:ph type="pic" sz="quarter" idx="41"/>
          </p:nvPr>
        </p:nvSpPr>
        <p:spPr>
          <a:xfrm>
            <a:off x="10934109" y="4161414"/>
            <a:ext cx="1125809" cy="1124296"/>
          </a:xfrm>
          <a:solidFill>
            <a:schemeClr val="bg1">
              <a:lumMod val="85000"/>
            </a:schemeClr>
          </a:solidFill>
        </p:spPr>
        <p:txBody>
          <a:bodyPr/>
          <a:lstStyle>
            <a:lvl1pPr marL="0" indent="0">
              <a:buNone/>
              <a:defRPr/>
            </a:lvl1pPr>
          </a:lstStyle>
          <a:p>
            <a:endParaRPr lang="en-US" dirty="0"/>
          </a:p>
        </p:txBody>
      </p:sp>
      <p:sp>
        <p:nvSpPr>
          <p:cNvPr id="41" name="Text Placeholder 10">
            <a:extLst>
              <a:ext uri="{FF2B5EF4-FFF2-40B4-BE49-F238E27FC236}">
                <a16:creationId xmlns:a16="http://schemas.microsoft.com/office/drawing/2014/main" id="{94925F85-A2AA-F720-3745-59937409054F}"/>
              </a:ext>
            </a:extLst>
          </p:cNvPr>
          <p:cNvSpPr>
            <a:spLocks noGrp="1"/>
          </p:cNvSpPr>
          <p:nvPr>
            <p:ph type="body" sz="quarter" idx="42" hasCustomPrompt="1"/>
          </p:nvPr>
        </p:nvSpPr>
        <p:spPr>
          <a:xfrm>
            <a:off x="12151729" y="4318132"/>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dirty="0"/>
              <a:t>Name</a:t>
            </a:r>
          </a:p>
        </p:txBody>
      </p:sp>
      <p:sp>
        <p:nvSpPr>
          <p:cNvPr id="42" name="Text Placeholder 10">
            <a:extLst>
              <a:ext uri="{FF2B5EF4-FFF2-40B4-BE49-F238E27FC236}">
                <a16:creationId xmlns:a16="http://schemas.microsoft.com/office/drawing/2014/main" id="{BA19A9E8-6749-F611-3A66-EF24A8AA0084}"/>
              </a:ext>
            </a:extLst>
          </p:cNvPr>
          <p:cNvSpPr>
            <a:spLocks noGrp="1"/>
          </p:cNvSpPr>
          <p:nvPr>
            <p:ph type="body" sz="quarter" idx="43" hasCustomPrompt="1"/>
          </p:nvPr>
        </p:nvSpPr>
        <p:spPr>
          <a:xfrm>
            <a:off x="12151729" y="4622933"/>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dirty="0"/>
              <a:t>Title</a:t>
            </a:r>
          </a:p>
        </p:txBody>
      </p:sp>
      <p:sp>
        <p:nvSpPr>
          <p:cNvPr id="44" name="Picture Placeholder 6">
            <a:extLst>
              <a:ext uri="{FF2B5EF4-FFF2-40B4-BE49-F238E27FC236}">
                <a16:creationId xmlns:a16="http://schemas.microsoft.com/office/drawing/2014/main" id="{4F4355E3-EC8E-5C40-BF7E-21130271D4CF}"/>
              </a:ext>
            </a:extLst>
          </p:cNvPr>
          <p:cNvSpPr>
            <a:spLocks noGrp="1"/>
          </p:cNvSpPr>
          <p:nvPr>
            <p:ph type="pic" sz="quarter" idx="44"/>
          </p:nvPr>
        </p:nvSpPr>
        <p:spPr>
          <a:xfrm>
            <a:off x="3984049" y="2567104"/>
            <a:ext cx="1125809" cy="1124296"/>
          </a:xfrm>
          <a:solidFill>
            <a:schemeClr val="bg1">
              <a:lumMod val="85000"/>
            </a:schemeClr>
          </a:solidFill>
        </p:spPr>
        <p:txBody>
          <a:bodyPr/>
          <a:lstStyle>
            <a:lvl1pPr marL="0" indent="0">
              <a:buNone/>
              <a:defRPr/>
            </a:lvl1pPr>
          </a:lstStyle>
          <a:p>
            <a:endParaRPr lang="en-US" dirty="0"/>
          </a:p>
        </p:txBody>
      </p:sp>
      <p:sp>
        <p:nvSpPr>
          <p:cNvPr id="45" name="Text Placeholder 10">
            <a:extLst>
              <a:ext uri="{FF2B5EF4-FFF2-40B4-BE49-F238E27FC236}">
                <a16:creationId xmlns:a16="http://schemas.microsoft.com/office/drawing/2014/main" id="{B899B7C8-075B-A7DA-BC67-2BE408DFE9DC}"/>
              </a:ext>
            </a:extLst>
          </p:cNvPr>
          <p:cNvSpPr>
            <a:spLocks noGrp="1"/>
          </p:cNvSpPr>
          <p:nvPr>
            <p:ph type="body" sz="quarter" idx="45" hasCustomPrompt="1"/>
          </p:nvPr>
        </p:nvSpPr>
        <p:spPr>
          <a:xfrm>
            <a:off x="5201669" y="2723822"/>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dirty="0"/>
              <a:t>Name</a:t>
            </a:r>
          </a:p>
        </p:txBody>
      </p:sp>
      <p:sp>
        <p:nvSpPr>
          <p:cNvPr id="46" name="Text Placeholder 10">
            <a:extLst>
              <a:ext uri="{FF2B5EF4-FFF2-40B4-BE49-F238E27FC236}">
                <a16:creationId xmlns:a16="http://schemas.microsoft.com/office/drawing/2014/main" id="{64237FA6-A072-9159-A24D-79BBBDF4E064}"/>
              </a:ext>
            </a:extLst>
          </p:cNvPr>
          <p:cNvSpPr>
            <a:spLocks noGrp="1"/>
          </p:cNvSpPr>
          <p:nvPr>
            <p:ph type="body" sz="quarter" idx="46" hasCustomPrompt="1"/>
          </p:nvPr>
        </p:nvSpPr>
        <p:spPr>
          <a:xfrm>
            <a:off x="5201669" y="3028623"/>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dirty="0"/>
              <a:t>Title</a:t>
            </a:r>
          </a:p>
        </p:txBody>
      </p:sp>
      <p:sp>
        <p:nvSpPr>
          <p:cNvPr id="48" name="Picture Placeholder 6">
            <a:extLst>
              <a:ext uri="{FF2B5EF4-FFF2-40B4-BE49-F238E27FC236}">
                <a16:creationId xmlns:a16="http://schemas.microsoft.com/office/drawing/2014/main" id="{BABB45AB-EF52-4504-652B-34551886BBAF}"/>
              </a:ext>
            </a:extLst>
          </p:cNvPr>
          <p:cNvSpPr>
            <a:spLocks noGrp="1"/>
          </p:cNvSpPr>
          <p:nvPr>
            <p:ph type="pic" sz="quarter" idx="47"/>
          </p:nvPr>
        </p:nvSpPr>
        <p:spPr>
          <a:xfrm>
            <a:off x="7459079" y="2567104"/>
            <a:ext cx="1125809" cy="1124296"/>
          </a:xfrm>
          <a:solidFill>
            <a:schemeClr val="bg1">
              <a:lumMod val="85000"/>
            </a:schemeClr>
          </a:solidFill>
        </p:spPr>
        <p:txBody>
          <a:bodyPr/>
          <a:lstStyle>
            <a:lvl1pPr marL="0" indent="0">
              <a:buNone/>
              <a:defRPr/>
            </a:lvl1pPr>
          </a:lstStyle>
          <a:p>
            <a:endParaRPr lang="en-US" dirty="0"/>
          </a:p>
        </p:txBody>
      </p:sp>
      <p:sp>
        <p:nvSpPr>
          <p:cNvPr id="49" name="Text Placeholder 10">
            <a:extLst>
              <a:ext uri="{FF2B5EF4-FFF2-40B4-BE49-F238E27FC236}">
                <a16:creationId xmlns:a16="http://schemas.microsoft.com/office/drawing/2014/main" id="{739A6FDB-63BA-5D83-CAF0-EAB994855796}"/>
              </a:ext>
            </a:extLst>
          </p:cNvPr>
          <p:cNvSpPr>
            <a:spLocks noGrp="1"/>
          </p:cNvSpPr>
          <p:nvPr>
            <p:ph type="body" sz="quarter" idx="48" hasCustomPrompt="1"/>
          </p:nvPr>
        </p:nvSpPr>
        <p:spPr>
          <a:xfrm>
            <a:off x="8676699" y="2723822"/>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dirty="0"/>
              <a:t>Name</a:t>
            </a:r>
          </a:p>
        </p:txBody>
      </p:sp>
      <p:sp>
        <p:nvSpPr>
          <p:cNvPr id="50" name="Text Placeholder 10">
            <a:extLst>
              <a:ext uri="{FF2B5EF4-FFF2-40B4-BE49-F238E27FC236}">
                <a16:creationId xmlns:a16="http://schemas.microsoft.com/office/drawing/2014/main" id="{3CC40181-25B6-D371-6EDE-263324525C5B}"/>
              </a:ext>
            </a:extLst>
          </p:cNvPr>
          <p:cNvSpPr>
            <a:spLocks noGrp="1"/>
          </p:cNvSpPr>
          <p:nvPr>
            <p:ph type="body" sz="quarter" idx="49" hasCustomPrompt="1"/>
          </p:nvPr>
        </p:nvSpPr>
        <p:spPr>
          <a:xfrm>
            <a:off x="8676699" y="3028623"/>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dirty="0"/>
              <a:t>Title</a:t>
            </a:r>
          </a:p>
        </p:txBody>
      </p:sp>
      <p:sp>
        <p:nvSpPr>
          <p:cNvPr id="52" name="Picture Placeholder 6">
            <a:extLst>
              <a:ext uri="{FF2B5EF4-FFF2-40B4-BE49-F238E27FC236}">
                <a16:creationId xmlns:a16="http://schemas.microsoft.com/office/drawing/2014/main" id="{AECC4A25-8EE4-5F71-7039-B9D6B4729098}"/>
              </a:ext>
            </a:extLst>
          </p:cNvPr>
          <p:cNvSpPr>
            <a:spLocks noGrp="1"/>
          </p:cNvSpPr>
          <p:nvPr>
            <p:ph type="pic" sz="quarter" idx="50"/>
          </p:nvPr>
        </p:nvSpPr>
        <p:spPr>
          <a:xfrm>
            <a:off x="5660759" y="919031"/>
            <a:ext cx="1125809" cy="1124296"/>
          </a:xfrm>
          <a:solidFill>
            <a:schemeClr val="bg1">
              <a:lumMod val="85000"/>
            </a:schemeClr>
          </a:solidFill>
        </p:spPr>
        <p:txBody>
          <a:bodyPr/>
          <a:lstStyle>
            <a:lvl1pPr marL="0" indent="0">
              <a:buNone/>
              <a:defRPr/>
            </a:lvl1pPr>
          </a:lstStyle>
          <a:p>
            <a:endParaRPr lang="en-US" dirty="0"/>
          </a:p>
        </p:txBody>
      </p:sp>
      <p:sp>
        <p:nvSpPr>
          <p:cNvPr id="53" name="Text Placeholder 10">
            <a:extLst>
              <a:ext uri="{FF2B5EF4-FFF2-40B4-BE49-F238E27FC236}">
                <a16:creationId xmlns:a16="http://schemas.microsoft.com/office/drawing/2014/main" id="{D886AF52-6F03-B5B1-ABE1-123DB0094CF7}"/>
              </a:ext>
            </a:extLst>
          </p:cNvPr>
          <p:cNvSpPr>
            <a:spLocks noGrp="1"/>
          </p:cNvSpPr>
          <p:nvPr>
            <p:ph type="body" sz="quarter" idx="51" hasCustomPrompt="1"/>
          </p:nvPr>
        </p:nvSpPr>
        <p:spPr>
          <a:xfrm>
            <a:off x="6878379" y="1075749"/>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dirty="0"/>
              <a:t>Name</a:t>
            </a:r>
          </a:p>
        </p:txBody>
      </p:sp>
      <p:sp>
        <p:nvSpPr>
          <p:cNvPr id="54" name="Text Placeholder 10">
            <a:extLst>
              <a:ext uri="{FF2B5EF4-FFF2-40B4-BE49-F238E27FC236}">
                <a16:creationId xmlns:a16="http://schemas.microsoft.com/office/drawing/2014/main" id="{63C473C1-8B3A-5C7A-E473-B0F5F267A5D8}"/>
              </a:ext>
            </a:extLst>
          </p:cNvPr>
          <p:cNvSpPr>
            <a:spLocks noGrp="1"/>
          </p:cNvSpPr>
          <p:nvPr>
            <p:ph type="body" sz="quarter" idx="52" hasCustomPrompt="1"/>
          </p:nvPr>
        </p:nvSpPr>
        <p:spPr>
          <a:xfrm>
            <a:off x="6878379" y="1380550"/>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dirty="0"/>
              <a:t>Title</a:t>
            </a:r>
          </a:p>
        </p:txBody>
      </p:sp>
      <p:sp>
        <p:nvSpPr>
          <p:cNvPr id="4" name="Slide Number Placeholder 5">
            <a:extLst>
              <a:ext uri="{FF2B5EF4-FFF2-40B4-BE49-F238E27FC236}">
                <a16:creationId xmlns:a16="http://schemas.microsoft.com/office/drawing/2014/main" id="{2B0155BC-BDA8-C818-E00A-BE1E32EAF0BA}"/>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dirty="0"/>
          </a:p>
        </p:txBody>
      </p:sp>
    </p:spTree>
    <p:extLst>
      <p:ext uri="{BB962C8B-B14F-4D97-AF65-F5344CB8AC3E}">
        <p14:creationId xmlns:p14="http://schemas.microsoft.com/office/powerpoint/2010/main" val="29651351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With Call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89C5C778-F4C0-C7CF-C813-C9C3A87D8E4E}"/>
              </a:ext>
            </a:extLst>
          </p:cNvPr>
          <p:cNvSpPr/>
          <p:nvPr userDrawn="1"/>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dirty="0"/>
          </a:p>
        </p:txBody>
      </p:sp>
      <p:sp>
        <p:nvSpPr>
          <p:cNvPr id="4" name="object 2">
            <a:extLst>
              <a:ext uri="{FF2B5EF4-FFF2-40B4-BE49-F238E27FC236}">
                <a16:creationId xmlns:a16="http://schemas.microsoft.com/office/drawing/2014/main" id="{3EEB7A42-5110-13AD-1E86-1C14D8EA0C4A}"/>
              </a:ext>
            </a:extLst>
          </p:cNvPr>
          <p:cNvSpPr/>
          <p:nvPr userDrawn="1"/>
        </p:nvSpPr>
        <p:spPr>
          <a:xfrm>
            <a:off x="9706770" y="1714500"/>
            <a:ext cx="492363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chemeClr val="bg2">
              <a:lumMod val="90000"/>
            </a:schemeClr>
          </a:solidFill>
        </p:spPr>
        <p:txBody>
          <a:bodyPr wrap="square" lIns="0" tIns="0" rIns="0" bIns="0" rtlCol="0"/>
          <a:lstStyle/>
          <a:p>
            <a:endParaRPr dirty="0"/>
          </a:p>
        </p:txBody>
      </p:sp>
      <p:sp>
        <p:nvSpPr>
          <p:cNvPr id="2" name="Title 1"/>
          <p:cNvSpPr>
            <a:spLocks noGrp="1"/>
          </p:cNvSpPr>
          <p:nvPr>
            <p:ph type="title" hasCustomPrompt="1"/>
          </p:nvPr>
        </p:nvSpPr>
        <p:spPr>
          <a:xfrm>
            <a:off x="503237" y="329565"/>
            <a:ext cx="13623925" cy="1016350"/>
          </a:xfrm>
        </p:spPr>
        <p:txBody>
          <a:bodyPr/>
          <a:lstStyle>
            <a:lvl1pPr>
              <a:defRPr/>
            </a:lvl1pPr>
          </a:lstStyle>
          <a:p>
            <a:r>
              <a:rPr lang="en-US" dirty="0"/>
              <a:t>Slide Titles Should Use Initial Caps </a:t>
            </a:r>
          </a:p>
        </p:txBody>
      </p:sp>
      <p:sp>
        <p:nvSpPr>
          <p:cNvPr id="5" name="Text Placeholder 13"/>
          <p:cNvSpPr>
            <a:spLocks noGrp="1"/>
          </p:cNvSpPr>
          <p:nvPr>
            <p:ph type="body" sz="quarter" idx="15" hasCustomPrompt="1"/>
          </p:nvPr>
        </p:nvSpPr>
        <p:spPr>
          <a:xfrm>
            <a:off x="503237" y="1872517"/>
            <a:ext cx="8713913" cy="762000"/>
          </a:xfrm>
        </p:spPr>
        <p:txBody>
          <a:bodyPr anchor="b">
            <a:noAutofit/>
          </a:bodyPr>
          <a:lstStyle>
            <a:lvl1pPr marL="0" indent="0">
              <a:buNone/>
              <a:defRPr sz="2800" b="0">
                <a:solidFill>
                  <a:schemeClr val="tx1"/>
                </a:solidFill>
              </a:defRPr>
            </a:lvl1pPr>
          </a:lstStyle>
          <a:p>
            <a:pPr lvl="0"/>
            <a:r>
              <a:rPr lang="en-US" dirty="0"/>
              <a:t>Click to edit master text styles</a:t>
            </a:r>
          </a:p>
        </p:txBody>
      </p:sp>
      <p:sp>
        <p:nvSpPr>
          <p:cNvPr id="6" name="Chart Placeholder 6"/>
          <p:cNvSpPr>
            <a:spLocks noGrp="1"/>
          </p:cNvSpPr>
          <p:nvPr>
            <p:ph type="chart" sz="quarter" idx="16"/>
          </p:nvPr>
        </p:nvSpPr>
        <p:spPr>
          <a:xfrm>
            <a:off x="503238" y="3045239"/>
            <a:ext cx="8713913" cy="3831050"/>
          </a:xfrm>
        </p:spPr>
        <p:txBody>
          <a:bodyPr/>
          <a:lstStyle>
            <a:lvl1pPr>
              <a:defRPr/>
            </a:lvl1pPr>
          </a:lstStyle>
          <a:p>
            <a:r>
              <a:rPr lang="en-US" dirty="0"/>
              <a:t>Click icon to add chart</a:t>
            </a:r>
          </a:p>
        </p:txBody>
      </p:sp>
      <p:sp>
        <p:nvSpPr>
          <p:cNvPr id="7" name="Text Placeholder 13">
            <a:extLst>
              <a:ext uri="{FF2B5EF4-FFF2-40B4-BE49-F238E27FC236}">
                <a16:creationId xmlns:a16="http://schemas.microsoft.com/office/drawing/2014/main" id="{1BB87E08-F5B2-1C85-04B0-1A4D63D6F725}"/>
              </a:ext>
            </a:extLst>
          </p:cNvPr>
          <p:cNvSpPr>
            <a:spLocks noGrp="1"/>
          </p:cNvSpPr>
          <p:nvPr>
            <p:ph type="body" sz="quarter" idx="20" hasCustomPrompt="1"/>
          </p:nvPr>
        </p:nvSpPr>
        <p:spPr>
          <a:xfrm>
            <a:off x="9968942" y="1994359"/>
            <a:ext cx="4158220" cy="762000"/>
          </a:xfrm>
        </p:spPr>
        <p:txBody>
          <a:bodyPr anchor="b">
            <a:noAutofit/>
          </a:bodyPr>
          <a:lstStyle>
            <a:lvl1pPr marL="0" indent="0">
              <a:lnSpc>
                <a:spcPct val="85000"/>
              </a:lnSpc>
              <a:buNone/>
              <a:defRPr sz="2600" b="0">
                <a:solidFill>
                  <a:schemeClr val="tx1"/>
                </a:solidFill>
              </a:defRPr>
            </a:lvl1pPr>
          </a:lstStyle>
          <a:p>
            <a:pPr lvl="0"/>
            <a:r>
              <a:rPr lang="en-US" dirty="0"/>
              <a:t>Click to edit text</a:t>
            </a:r>
          </a:p>
        </p:txBody>
      </p:sp>
      <p:sp>
        <p:nvSpPr>
          <p:cNvPr id="8" name="Content Placeholder 16">
            <a:extLst>
              <a:ext uri="{FF2B5EF4-FFF2-40B4-BE49-F238E27FC236}">
                <a16:creationId xmlns:a16="http://schemas.microsoft.com/office/drawing/2014/main" id="{DFCB2DF8-8D4A-D112-A1F9-55A56C739C93}"/>
              </a:ext>
            </a:extLst>
          </p:cNvPr>
          <p:cNvSpPr>
            <a:spLocks noGrp="1"/>
          </p:cNvSpPr>
          <p:nvPr>
            <p:ph sz="quarter" idx="21"/>
          </p:nvPr>
        </p:nvSpPr>
        <p:spPr>
          <a:xfrm>
            <a:off x="9968942" y="3045239"/>
            <a:ext cx="4158220" cy="3831050"/>
          </a:xfrm>
        </p:spPr>
        <p:txBody>
          <a:bodyPr>
            <a:no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CD8C89FE-E5DA-B993-1428-B78D5CC400E7}"/>
              </a:ext>
            </a:extLst>
          </p:cNvPr>
          <p:cNvCxnSpPr>
            <a:cxnSpLocks/>
          </p:cNvCxnSpPr>
          <p:nvPr userDrawn="1"/>
        </p:nvCxnSpPr>
        <p:spPr bwMode="auto">
          <a:xfrm>
            <a:off x="9968942" y="2900583"/>
            <a:ext cx="4158220" cy="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10" name="Slide Number Placeholder 5">
            <a:extLst>
              <a:ext uri="{FF2B5EF4-FFF2-40B4-BE49-F238E27FC236}">
                <a16:creationId xmlns:a16="http://schemas.microsoft.com/office/drawing/2014/main" id="{5F135AD9-D450-D550-8CBA-5F0400B4E944}"/>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dirty="0"/>
          </a:p>
        </p:txBody>
      </p:sp>
    </p:spTree>
    <p:extLst>
      <p:ext uri="{BB962C8B-B14F-4D97-AF65-F5344CB8AC3E}">
        <p14:creationId xmlns:p14="http://schemas.microsoft.com/office/powerpoint/2010/main" val="733712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without call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89C5C778-F4C0-C7CF-C813-C9C3A87D8E4E}"/>
              </a:ext>
            </a:extLst>
          </p:cNvPr>
          <p:cNvSpPr/>
          <p:nvPr userDrawn="1"/>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dirty="0"/>
          </a:p>
        </p:txBody>
      </p:sp>
      <p:sp>
        <p:nvSpPr>
          <p:cNvPr id="2" name="Title 1"/>
          <p:cNvSpPr>
            <a:spLocks noGrp="1"/>
          </p:cNvSpPr>
          <p:nvPr>
            <p:ph type="title" hasCustomPrompt="1"/>
          </p:nvPr>
        </p:nvSpPr>
        <p:spPr>
          <a:xfrm>
            <a:off x="503237" y="329565"/>
            <a:ext cx="13623925" cy="1016350"/>
          </a:xfrm>
        </p:spPr>
        <p:txBody>
          <a:bodyPr/>
          <a:lstStyle>
            <a:lvl1pPr>
              <a:defRPr/>
            </a:lvl1pPr>
          </a:lstStyle>
          <a:p>
            <a:r>
              <a:rPr lang="en-US" dirty="0"/>
              <a:t>Slide Titles Should Use Initial Caps </a:t>
            </a:r>
          </a:p>
        </p:txBody>
      </p:sp>
      <p:sp>
        <p:nvSpPr>
          <p:cNvPr id="5" name="Text Placeholder 13"/>
          <p:cNvSpPr>
            <a:spLocks noGrp="1"/>
          </p:cNvSpPr>
          <p:nvPr>
            <p:ph type="body" sz="quarter" idx="15" hasCustomPrompt="1"/>
          </p:nvPr>
        </p:nvSpPr>
        <p:spPr>
          <a:xfrm>
            <a:off x="503237" y="1872517"/>
            <a:ext cx="13623925" cy="762000"/>
          </a:xfrm>
        </p:spPr>
        <p:txBody>
          <a:bodyPr anchor="b">
            <a:noAutofit/>
          </a:bodyPr>
          <a:lstStyle>
            <a:lvl1pPr marL="0" indent="0">
              <a:buNone/>
              <a:defRPr sz="2800" b="0">
                <a:solidFill>
                  <a:schemeClr val="tx1"/>
                </a:solidFill>
              </a:defRPr>
            </a:lvl1pPr>
          </a:lstStyle>
          <a:p>
            <a:pPr lvl="0"/>
            <a:r>
              <a:rPr lang="en-US" dirty="0"/>
              <a:t>Click to edit master text styles</a:t>
            </a:r>
          </a:p>
        </p:txBody>
      </p:sp>
      <p:sp>
        <p:nvSpPr>
          <p:cNvPr id="6" name="Chart Placeholder 6"/>
          <p:cNvSpPr>
            <a:spLocks noGrp="1"/>
          </p:cNvSpPr>
          <p:nvPr>
            <p:ph type="chart" sz="quarter" idx="16"/>
          </p:nvPr>
        </p:nvSpPr>
        <p:spPr>
          <a:xfrm>
            <a:off x="503238" y="3045239"/>
            <a:ext cx="13623924" cy="3831050"/>
          </a:xfrm>
        </p:spPr>
        <p:txBody>
          <a:bodyPr/>
          <a:lstStyle>
            <a:lvl1pPr>
              <a:defRPr/>
            </a:lvl1pPr>
          </a:lstStyle>
          <a:p>
            <a:r>
              <a:rPr lang="en-US" dirty="0"/>
              <a:t>Click icon to add chart</a:t>
            </a:r>
          </a:p>
        </p:txBody>
      </p:sp>
      <p:sp>
        <p:nvSpPr>
          <p:cNvPr id="4" name="Slide Number Placeholder 5">
            <a:extLst>
              <a:ext uri="{FF2B5EF4-FFF2-40B4-BE49-F238E27FC236}">
                <a16:creationId xmlns:a16="http://schemas.microsoft.com/office/drawing/2014/main" id="{2651C850-897C-E949-B6AA-E058B3A7F606}"/>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dirty="0"/>
          </a:p>
        </p:txBody>
      </p:sp>
    </p:spTree>
    <p:extLst>
      <p:ext uri="{BB962C8B-B14F-4D97-AF65-F5344CB8AC3E}">
        <p14:creationId xmlns:p14="http://schemas.microsoft.com/office/powerpoint/2010/main" val="21195247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B9B7C343-9278-D462-40D5-EBDFE3A21FBE}"/>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dirty="0"/>
          </a:p>
        </p:txBody>
      </p:sp>
    </p:spTree>
    <p:extLst>
      <p:ext uri="{BB962C8B-B14F-4D97-AF65-F5344CB8AC3E}">
        <p14:creationId xmlns:p14="http://schemas.microsoft.com/office/powerpoint/2010/main" val="36930295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Divider Slide 3">
    <p:bg>
      <p:bgPr>
        <a:solidFill>
          <a:schemeClr val="tx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183F3FDF-53E7-9046-81C0-4A095C8FBFD3}"/>
              </a:ext>
            </a:extLst>
          </p:cNvPr>
          <p:cNvCxnSpPr>
            <a:cxnSpLocks/>
          </p:cNvCxnSpPr>
          <p:nvPr/>
        </p:nvCxnSpPr>
        <p:spPr>
          <a:xfrm>
            <a:off x="1575436" y="390948"/>
            <a:ext cx="11871959" cy="0"/>
          </a:xfrm>
          <a:prstGeom prst="line">
            <a:avLst/>
          </a:prstGeom>
          <a:noFill/>
          <a:ln w="1905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4" name="Rectangle 13">
            <a:extLst>
              <a:ext uri="{FF2B5EF4-FFF2-40B4-BE49-F238E27FC236}">
                <a16:creationId xmlns:a16="http://schemas.microsoft.com/office/drawing/2014/main" id="{3FE9D9A4-5371-A94E-A8B4-2E90ADE0A77F}"/>
              </a:ext>
            </a:extLst>
          </p:cNvPr>
          <p:cNvSpPr/>
          <p:nvPr/>
        </p:nvSpPr>
        <p:spPr>
          <a:xfrm>
            <a:off x="13703910" y="280429"/>
            <a:ext cx="532154" cy="220193"/>
          </a:xfrm>
          <a:prstGeom prst="rect">
            <a:avLst/>
          </a:prstGeom>
        </p:spPr>
        <p:txBody>
          <a:bodyPr wrap="none" lIns="0" tIns="0" rIns="0" bIns="0" anchor="ctr">
            <a:noAutofit/>
          </a:bodyPr>
          <a:lstStyle/>
          <a:p>
            <a:pPr lvl="0" algn="r"/>
            <a:r>
              <a:rPr lang="en-US" sz="1440" spc="-24" baseline="0" dirty="0">
                <a:solidFill>
                  <a:schemeClr val="bg1"/>
                </a:solidFill>
              </a:rPr>
              <a:t>ni.com</a:t>
            </a:r>
          </a:p>
        </p:txBody>
      </p:sp>
      <p:sp>
        <p:nvSpPr>
          <p:cNvPr id="21" name="Arc 20">
            <a:extLst>
              <a:ext uri="{FF2B5EF4-FFF2-40B4-BE49-F238E27FC236}">
                <a16:creationId xmlns:a16="http://schemas.microsoft.com/office/drawing/2014/main" id="{89AEFDE8-AB4A-ED42-B3C7-CEF4727AEF8C}"/>
              </a:ext>
            </a:extLst>
          </p:cNvPr>
          <p:cNvSpPr/>
          <p:nvPr/>
        </p:nvSpPr>
        <p:spPr>
          <a:xfrm flipV="1">
            <a:off x="4423816" y="-1780906"/>
            <a:ext cx="9814154" cy="9619544"/>
          </a:xfrm>
          <a:prstGeom prst="arc">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840">
              <a:solidFill>
                <a:schemeClr val="tx2"/>
              </a:solidFill>
            </a:endParaRPr>
          </a:p>
        </p:txBody>
      </p:sp>
      <p:sp>
        <p:nvSpPr>
          <p:cNvPr id="22" name="Title 7">
            <a:extLst>
              <a:ext uri="{FF2B5EF4-FFF2-40B4-BE49-F238E27FC236}">
                <a16:creationId xmlns:a16="http://schemas.microsoft.com/office/drawing/2014/main" id="{58C4CE62-63AC-7443-93AA-8EE261BDBAC7}"/>
              </a:ext>
            </a:extLst>
          </p:cNvPr>
          <p:cNvSpPr>
            <a:spLocks noGrp="1"/>
          </p:cNvSpPr>
          <p:nvPr>
            <p:ph type="title" hasCustomPrompt="1"/>
          </p:nvPr>
        </p:nvSpPr>
        <p:spPr>
          <a:xfrm>
            <a:off x="1575437" y="2606040"/>
            <a:ext cx="11877674" cy="1706314"/>
          </a:xfrm>
        </p:spPr>
        <p:txBody>
          <a:bodyPr/>
          <a:lstStyle>
            <a:lvl1pPr>
              <a:defRPr sz="5760">
                <a:solidFill>
                  <a:schemeClr val="bg1"/>
                </a:solidFill>
              </a:defRPr>
            </a:lvl1pPr>
          </a:lstStyle>
          <a:p>
            <a:r>
              <a:rPr lang="en-US" dirty="0"/>
              <a:t>Divider/Section Title</a:t>
            </a:r>
            <a:br>
              <a:rPr lang="en-US" dirty="0"/>
            </a:br>
            <a:r>
              <a:rPr lang="en-US" dirty="0"/>
              <a:t>Divider/Section Title</a:t>
            </a:r>
          </a:p>
        </p:txBody>
      </p:sp>
      <p:sp>
        <p:nvSpPr>
          <p:cNvPr id="23" name="Text Placeholder 10">
            <a:extLst>
              <a:ext uri="{FF2B5EF4-FFF2-40B4-BE49-F238E27FC236}">
                <a16:creationId xmlns:a16="http://schemas.microsoft.com/office/drawing/2014/main" id="{9E5040B8-F8CC-C647-93B3-A8597F9354D3}"/>
              </a:ext>
            </a:extLst>
          </p:cNvPr>
          <p:cNvSpPr>
            <a:spLocks noGrp="1"/>
          </p:cNvSpPr>
          <p:nvPr>
            <p:ph type="body" sz="quarter" idx="10" hasCustomPrompt="1"/>
          </p:nvPr>
        </p:nvSpPr>
        <p:spPr>
          <a:xfrm>
            <a:off x="1575437" y="4714255"/>
            <a:ext cx="11877674" cy="581698"/>
          </a:xfrm>
        </p:spPr>
        <p:txBody>
          <a:bodyPr wrap="square">
            <a:spAutoFit/>
          </a:bodyPr>
          <a:lstStyle>
            <a:lvl1pPr marL="0" indent="0">
              <a:buNone/>
              <a:defRPr sz="2880">
                <a:solidFill>
                  <a:schemeClr val="bg1"/>
                </a:solidFill>
              </a:defRPr>
            </a:lvl1pPr>
          </a:lstStyle>
          <a:p>
            <a:pPr lvl="0"/>
            <a:r>
              <a:rPr lang="en-US" dirty="0"/>
              <a:t>Subhead</a:t>
            </a:r>
          </a:p>
        </p:txBody>
      </p:sp>
      <p:pic>
        <p:nvPicPr>
          <p:cNvPr id="9" name="Picture 8">
            <a:extLst>
              <a:ext uri="{FF2B5EF4-FFF2-40B4-BE49-F238E27FC236}">
                <a16:creationId xmlns:a16="http://schemas.microsoft.com/office/drawing/2014/main" id="{D7A00B54-E6C0-7A4F-B07C-C467D86258C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t="1098"/>
          <a:stretch/>
        </p:blipFill>
        <p:spPr>
          <a:xfrm rot="10800000">
            <a:off x="-1" y="0"/>
            <a:ext cx="1191654" cy="8229590"/>
          </a:xfrm>
          <a:prstGeom prst="rect">
            <a:avLst/>
          </a:prstGeom>
        </p:spPr>
      </p:pic>
      <p:pic>
        <p:nvPicPr>
          <p:cNvPr id="10" name="Image">
            <a:extLst>
              <a:ext uri="{FF2B5EF4-FFF2-40B4-BE49-F238E27FC236}">
                <a16:creationId xmlns:a16="http://schemas.microsoft.com/office/drawing/2014/main" id="{EAF03EE4-87EF-EF4E-AAC5-6B7CCD28DA5F}"/>
              </a:ext>
            </a:extLst>
          </p:cNvPr>
          <p:cNvPicPr>
            <a:picLocks noChangeAspect="1"/>
          </p:cNvPicPr>
          <p:nvPr/>
        </p:nvPicPr>
        <p:blipFill>
          <a:blip r:embed="rId3" cstate="hqprint">
            <a:lum bright="100000"/>
            <a:extLst>
              <a:ext uri="{28A0092B-C50C-407E-A947-70E740481C1C}">
                <a14:useLocalDpi xmlns:a14="http://schemas.microsoft.com/office/drawing/2010/main"/>
              </a:ext>
            </a:extLst>
          </a:blip>
          <a:srcRect/>
          <a:stretch/>
        </p:blipFill>
        <p:spPr>
          <a:xfrm>
            <a:off x="394336" y="390525"/>
            <a:ext cx="394334" cy="263878"/>
          </a:xfrm>
          <a:prstGeom prst="rect">
            <a:avLst/>
          </a:prstGeom>
          <a:ln w="12700">
            <a:miter lim="400000"/>
          </a:ln>
          <a:effectLst/>
        </p:spPr>
      </p:pic>
    </p:spTree>
    <p:extLst>
      <p:ext uri="{BB962C8B-B14F-4D97-AF65-F5344CB8AC3E}">
        <p14:creationId xmlns:p14="http://schemas.microsoft.com/office/powerpoint/2010/main" val="34314329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Content 1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8F585-5101-8C47-BBE7-82D71209AF6B}"/>
              </a:ext>
            </a:extLst>
          </p:cNvPr>
          <p:cNvSpPr>
            <a:spLocks noGrp="1"/>
          </p:cNvSpPr>
          <p:nvPr>
            <p:ph type="title" hasCustomPrompt="1"/>
          </p:nvPr>
        </p:nvSpPr>
        <p:spPr>
          <a:xfrm>
            <a:off x="1183006" y="834271"/>
            <a:ext cx="13053564" cy="709117"/>
          </a:xfrm>
        </p:spPr>
        <p:txBody>
          <a:bodyPr lIns="0" rIns="0"/>
          <a:lstStyle/>
          <a:p>
            <a:r>
              <a:rPr lang="en-US" dirty="0"/>
              <a:t>Slide Title</a:t>
            </a:r>
          </a:p>
        </p:txBody>
      </p:sp>
      <p:pic>
        <p:nvPicPr>
          <p:cNvPr id="4" name="Image">
            <a:extLst>
              <a:ext uri="{FF2B5EF4-FFF2-40B4-BE49-F238E27FC236}">
                <a16:creationId xmlns:a16="http://schemas.microsoft.com/office/drawing/2014/main" id="{30352262-1CDD-1243-9F07-434709A2FAC7}"/>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394336" y="390525"/>
            <a:ext cx="394334" cy="263878"/>
          </a:xfrm>
          <a:prstGeom prst="rect">
            <a:avLst/>
          </a:prstGeom>
          <a:ln w="12700">
            <a:miter lim="400000"/>
          </a:ln>
          <a:effectLst/>
        </p:spPr>
      </p:pic>
      <p:sp>
        <p:nvSpPr>
          <p:cNvPr id="10" name="Content Placeholder 9">
            <a:extLst>
              <a:ext uri="{FF2B5EF4-FFF2-40B4-BE49-F238E27FC236}">
                <a16:creationId xmlns:a16="http://schemas.microsoft.com/office/drawing/2014/main" id="{32347679-7AB8-114A-AB6E-C761C8D41B95}"/>
              </a:ext>
            </a:extLst>
          </p:cNvPr>
          <p:cNvSpPr>
            <a:spLocks noGrp="1"/>
          </p:cNvSpPr>
          <p:nvPr>
            <p:ph sz="quarter" idx="10"/>
          </p:nvPr>
        </p:nvSpPr>
        <p:spPr>
          <a:xfrm>
            <a:off x="1183005" y="1674834"/>
            <a:ext cx="13053059" cy="6162181"/>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extLst>
              <a:ext uri="{FF2B5EF4-FFF2-40B4-BE49-F238E27FC236}">
                <a16:creationId xmlns:a16="http://schemas.microsoft.com/office/drawing/2014/main" id="{97606D22-175E-BF40-8DFD-DEA5AE8FA4D8}"/>
              </a:ext>
            </a:extLst>
          </p:cNvPr>
          <p:cNvSpPr/>
          <p:nvPr/>
        </p:nvSpPr>
        <p:spPr>
          <a:xfrm>
            <a:off x="331258" y="7640955"/>
            <a:ext cx="517526" cy="221599"/>
          </a:xfrm>
          <a:prstGeom prst="rect">
            <a:avLst/>
          </a:prstGeom>
        </p:spPr>
        <p:txBody>
          <a:bodyPr wrap="square" lIns="0" tIns="0" rIns="0" bIns="0" anchor="b">
            <a:spAutoFit/>
          </a:bodyPr>
          <a:lstStyle/>
          <a:p>
            <a:pPr lvl="0"/>
            <a:r>
              <a:rPr lang="en-US" sz="1440" spc="-32" baseline="0" dirty="0">
                <a:solidFill>
                  <a:schemeClr val="tx1"/>
                </a:solidFill>
              </a:rPr>
              <a:t>ni.com</a:t>
            </a:r>
          </a:p>
        </p:txBody>
      </p:sp>
      <p:pic>
        <p:nvPicPr>
          <p:cNvPr id="8" name="Picture 7">
            <a:extLst>
              <a:ext uri="{FF2B5EF4-FFF2-40B4-BE49-F238E27FC236}">
                <a16:creationId xmlns:a16="http://schemas.microsoft.com/office/drawing/2014/main" id="{41238CCC-8785-8C45-9A10-C1E3943853A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84653" t="1098"/>
          <a:stretch/>
        </p:blipFill>
        <p:spPr>
          <a:xfrm rot="10800000">
            <a:off x="-2" y="0"/>
            <a:ext cx="182881" cy="8229590"/>
          </a:xfrm>
          <a:prstGeom prst="rect">
            <a:avLst/>
          </a:prstGeom>
        </p:spPr>
      </p:pic>
    </p:spTree>
    <p:extLst>
      <p:ext uri="{BB962C8B-B14F-4D97-AF65-F5344CB8AC3E}">
        <p14:creationId xmlns:p14="http://schemas.microsoft.com/office/powerpoint/2010/main" val="2894028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branded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6CF378-F0E6-5034-6CF6-ECC88E4B67B9}"/>
              </a:ext>
            </a:extLst>
          </p:cNvPr>
          <p:cNvSpPr/>
          <p:nvPr userDrawn="1"/>
        </p:nvSpPr>
        <p:spPr bwMode="auto">
          <a:xfrm>
            <a:off x="-18169" y="0"/>
            <a:ext cx="14630380" cy="8229600"/>
          </a:xfrm>
          <a:prstGeom prst="rect">
            <a:avLst/>
          </a:prstGeom>
          <a:solidFill>
            <a:schemeClr val="bg2"/>
          </a:solidFill>
          <a:ln w="9525">
            <a:noFill/>
            <a:round/>
            <a:headEnd/>
            <a:tailEnd/>
          </a:ln>
          <a:effectLst/>
        </p:spPr>
        <p:txBody>
          <a:bodyPr wrap="square" rtlCol="0" anchor="ctr"/>
          <a:lstStyle/>
          <a:p>
            <a:pPr algn="ctr" eaLnBrk="0" fontAlgn="base" hangingPunct="0">
              <a:spcBef>
                <a:spcPct val="0"/>
              </a:spcBef>
              <a:spcAft>
                <a:spcPct val="0"/>
              </a:spcAft>
            </a:pPr>
            <a:endParaRPr lang="en-US" b="1" dirty="0">
              <a:solidFill>
                <a:srgbClr val="FFFFFF"/>
              </a:solidFill>
            </a:endParaRPr>
          </a:p>
        </p:txBody>
      </p:sp>
      <p:sp>
        <p:nvSpPr>
          <p:cNvPr id="13" name="TextBox 12">
            <a:extLst>
              <a:ext uri="{FF2B5EF4-FFF2-40B4-BE49-F238E27FC236}">
                <a16:creationId xmlns:a16="http://schemas.microsoft.com/office/drawing/2014/main" id="{71BDEE70-751A-F683-49D1-3563D21315EA}"/>
              </a:ext>
            </a:extLst>
          </p:cNvPr>
          <p:cNvSpPr txBox="1"/>
          <p:nvPr userDrawn="1"/>
        </p:nvSpPr>
        <p:spPr>
          <a:xfrm>
            <a:off x="7315201" y="6302865"/>
            <a:ext cx="7315210" cy="538609"/>
          </a:xfrm>
          <a:prstGeom prst="rect">
            <a:avLst/>
          </a:prstGeom>
          <a:noFill/>
        </p:spPr>
        <p:txBody>
          <a:bodyPr wrap="square">
            <a:spAutoFit/>
          </a:bodyPr>
          <a:lstStyle/>
          <a:p>
            <a:r>
              <a:rPr lang="en-US" dirty="0">
                <a:solidFill>
                  <a:schemeClr val="bg2">
                    <a:lumMod val="10000"/>
                  </a:schemeClr>
                </a:solidFill>
              </a:rPr>
              <a:t>NI is now part of Emerson.</a:t>
            </a:r>
          </a:p>
        </p:txBody>
      </p:sp>
      <p:grpSp>
        <p:nvGrpSpPr>
          <p:cNvPr id="3" name="Group 2">
            <a:extLst>
              <a:ext uri="{FF2B5EF4-FFF2-40B4-BE49-F238E27FC236}">
                <a16:creationId xmlns:a16="http://schemas.microsoft.com/office/drawing/2014/main" id="{8DA5D0BA-B17D-D352-3696-D80C4564771E}"/>
              </a:ext>
            </a:extLst>
          </p:cNvPr>
          <p:cNvGrpSpPr/>
          <p:nvPr userDrawn="1"/>
        </p:nvGrpSpPr>
        <p:grpSpPr>
          <a:xfrm>
            <a:off x="-18169" y="2286000"/>
            <a:ext cx="14648569" cy="3703320"/>
            <a:chOff x="-18169" y="2286000"/>
            <a:chExt cx="14648569" cy="3703320"/>
          </a:xfrm>
        </p:grpSpPr>
        <p:pic>
          <p:nvPicPr>
            <p:cNvPr id="4" name="Picture 3">
              <a:extLst>
                <a:ext uri="{FF2B5EF4-FFF2-40B4-BE49-F238E27FC236}">
                  <a16:creationId xmlns:a16="http://schemas.microsoft.com/office/drawing/2014/main" id="{AF6CCA3A-A5DE-4271-80F0-65307F6624E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0961"/>
            <a:stretch/>
          </p:blipFill>
          <p:spPr>
            <a:xfrm>
              <a:off x="-18169" y="2286000"/>
              <a:ext cx="7310005" cy="3703320"/>
            </a:xfrm>
            <a:prstGeom prst="rect">
              <a:avLst/>
            </a:prstGeom>
          </p:spPr>
        </p:pic>
        <p:grpSp>
          <p:nvGrpSpPr>
            <p:cNvPr id="5" name="Group 4">
              <a:extLst>
                <a:ext uri="{FF2B5EF4-FFF2-40B4-BE49-F238E27FC236}">
                  <a16:creationId xmlns:a16="http://schemas.microsoft.com/office/drawing/2014/main" id="{E88FA14F-CAF9-28F0-4E50-E88B33788615}"/>
                </a:ext>
              </a:extLst>
            </p:cNvPr>
            <p:cNvGrpSpPr/>
            <p:nvPr/>
          </p:nvGrpSpPr>
          <p:grpSpPr>
            <a:xfrm>
              <a:off x="7269486" y="2286000"/>
              <a:ext cx="3703320" cy="3703320"/>
              <a:chOff x="7315201" y="2286000"/>
              <a:chExt cx="3657600" cy="3657600"/>
            </a:xfrm>
          </p:grpSpPr>
          <p:sp>
            <p:nvSpPr>
              <p:cNvPr id="9" name="Rectangle 8">
                <a:extLst>
                  <a:ext uri="{FF2B5EF4-FFF2-40B4-BE49-F238E27FC236}">
                    <a16:creationId xmlns:a16="http://schemas.microsoft.com/office/drawing/2014/main" id="{F7B61B60-935C-7BC9-43B5-ACCCBC6C10DC}"/>
                  </a:ext>
                </a:extLst>
              </p:cNvPr>
              <p:cNvSpPr/>
              <p:nvPr/>
            </p:nvSpPr>
            <p:spPr bwMode="auto">
              <a:xfrm>
                <a:off x="7315201" y="2286000"/>
                <a:ext cx="3657600" cy="3657600"/>
              </a:xfrm>
              <a:prstGeom prst="rect">
                <a:avLst/>
              </a:prstGeom>
              <a:solidFill>
                <a:schemeClr val="accent1"/>
              </a:solidFill>
              <a:ln w="9525">
                <a:noFill/>
                <a:round/>
                <a:headEnd/>
                <a:tailEnd/>
              </a:ln>
              <a:effectLst/>
            </p:spPr>
            <p:txBody>
              <a:bodyPr wrap="square" rtlCol="0" anchor="ctr"/>
              <a:lstStyle/>
              <a:p>
                <a:pPr algn="ctr" eaLnBrk="0" fontAlgn="base" hangingPunct="0">
                  <a:spcBef>
                    <a:spcPct val="0"/>
                  </a:spcBef>
                  <a:spcAft>
                    <a:spcPct val="0"/>
                  </a:spcAft>
                </a:pPr>
                <a:endParaRPr lang="en-US" b="1" dirty="0">
                  <a:solidFill>
                    <a:srgbClr val="FFFFFF"/>
                  </a:solidFill>
                </a:endParaRPr>
              </a:p>
            </p:txBody>
          </p:sp>
          <p:pic>
            <p:nvPicPr>
              <p:cNvPr id="10" name="Picture 9">
                <a:extLst>
                  <a:ext uri="{FF2B5EF4-FFF2-40B4-BE49-F238E27FC236}">
                    <a16:creationId xmlns:a16="http://schemas.microsoft.com/office/drawing/2014/main" id="{EBDA7D4E-C581-FC03-CF8A-6673F24134EA}"/>
                  </a:ext>
                </a:extLst>
              </p:cNvPr>
              <p:cNvPicPr>
                <a:picLocks noChangeAspect="1"/>
              </p:cNvPicPr>
              <p:nvPr/>
            </p:nvPicPr>
            <p:blipFill>
              <a:blip r:embed="rId3"/>
              <a:stretch>
                <a:fillRect/>
              </a:stretch>
            </p:blipFill>
            <p:spPr>
              <a:xfrm>
                <a:off x="8519443" y="3702677"/>
                <a:ext cx="1249117" cy="824247"/>
              </a:xfrm>
              <a:prstGeom prst="rect">
                <a:avLst/>
              </a:prstGeom>
            </p:spPr>
          </p:pic>
        </p:grpSp>
        <p:grpSp>
          <p:nvGrpSpPr>
            <p:cNvPr id="6" name="Group 5">
              <a:extLst>
                <a:ext uri="{FF2B5EF4-FFF2-40B4-BE49-F238E27FC236}">
                  <a16:creationId xmlns:a16="http://schemas.microsoft.com/office/drawing/2014/main" id="{4F126BEC-1233-693E-FA22-471FB7AFEBC6}"/>
                </a:ext>
              </a:extLst>
            </p:cNvPr>
            <p:cNvGrpSpPr/>
            <p:nvPr/>
          </p:nvGrpSpPr>
          <p:grpSpPr>
            <a:xfrm>
              <a:off x="10927080" y="2286000"/>
              <a:ext cx="3703320" cy="3703320"/>
              <a:chOff x="10927080" y="2286000"/>
              <a:chExt cx="3703320" cy="3657600"/>
            </a:xfrm>
          </p:grpSpPr>
          <p:sp>
            <p:nvSpPr>
              <p:cNvPr id="7" name="Rectangle 6">
                <a:extLst>
                  <a:ext uri="{FF2B5EF4-FFF2-40B4-BE49-F238E27FC236}">
                    <a16:creationId xmlns:a16="http://schemas.microsoft.com/office/drawing/2014/main" id="{6FA35715-C768-7E47-1B85-B4E00990DA72}"/>
                  </a:ext>
                </a:extLst>
              </p:cNvPr>
              <p:cNvSpPr/>
              <p:nvPr/>
            </p:nvSpPr>
            <p:spPr bwMode="auto">
              <a:xfrm>
                <a:off x="10927080" y="2286000"/>
                <a:ext cx="3703320" cy="3657600"/>
              </a:xfrm>
              <a:prstGeom prst="rect">
                <a:avLst/>
              </a:prstGeom>
              <a:solidFill>
                <a:schemeClr val="bg1"/>
              </a:solidFill>
              <a:ln w="9525">
                <a:noFill/>
                <a:round/>
                <a:headEnd/>
                <a:tailEnd/>
              </a:ln>
              <a:effectLst/>
            </p:spPr>
            <p:txBody>
              <a:bodyPr wrap="square" rtlCol="0" anchor="ctr"/>
              <a:lstStyle/>
              <a:p>
                <a:pPr algn="ctr" eaLnBrk="0" fontAlgn="base" hangingPunct="0">
                  <a:spcBef>
                    <a:spcPct val="0"/>
                  </a:spcBef>
                  <a:spcAft>
                    <a:spcPct val="0"/>
                  </a:spcAft>
                </a:pPr>
                <a:endParaRPr lang="en-US" b="1" dirty="0">
                  <a:solidFill>
                    <a:srgbClr val="FFFFFF"/>
                  </a:solidFill>
                </a:endParaRPr>
              </a:p>
            </p:txBody>
          </p:sp>
          <p:pic>
            <p:nvPicPr>
              <p:cNvPr id="8" name="Picture 7">
                <a:extLst>
                  <a:ext uri="{FF2B5EF4-FFF2-40B4-BE49-F238E27FC236}">
                    <a16:creationId xmlns:a16="http://schemas.microsoft.com/office/drawing/2014/main" id="{607F3CA5-66B4-02C8-F77C-DFAE75CF94A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00551" y="3414276"/>
                <a:ext cx="2802098" cy="1401049"/>
              </a:xfrm>
              <a:prstGeom prst="rect">
                <a:avLst/>
              </a:prstGeom>
            </p:spPr>
          </p:pic>
        </p:grpSp>
      </p:grpSp>
      <p:sp>
        <p:nvSpPr>
          <p:cNvPr id="11" name="Slide Number Placeholder 5">
            <a:extLst>
              <a:ext uri="{FF2B5EF4-FFF2-40B4-BE49-F238E27FC236}">
                <a16:creationId xmlns:a16="http://schemas.microsoft.com/office/drawing/2014/main" id="{CE24624E-DE7B-5966-1304-9A8148C8847D}"/>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dirty="0"/>
          </a:p>
        </p:txBody>
      </p:sp>
    </p:spTree>
    <p:extLst>
      <p:ext uri="{BB962C8B-B14F-4D97-AF65-F5344CB8AC3E}">
        <p14:creationId xmlns:p14="http://schemas.microsoft.com/office/powerpoint/2010/main" val="2103913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lide Left Title">
    <p:spTree>
      <p:nvGrpSpPr>
        <p:cNvPr id="1" name=""/>
        <p:cNvGrpSpPr/>
        <p:nvPr/>
      </p:nvGrpSpPr>
      <p:grpSpPr>
        <a:xfrm>
          <a:off x="0" y="0"/>
          <a:ext cx="0" cy="0"/>
          <a:chOff x="0" y="0"/>
          <a:chExt cx="0" cy="0"/>
        </a:xfrm>
      </p:grpSpPr>
      <p:sp>
        <p:nvSpPr>
          <p:cNvPr id="9" name="Picture Placeholder 6">
            <a:extLst>
              <a:ext uri="{FF2B5EF4-FFF2-40B4-BE49-F238E27FC236}">
                <a16:creationId xmlns:a16="http://schemas.microsoft.com/office/drawing/2014/main" id="{7D8389FB-13B4-51E4-68AC-2618D55E877F}"/>
              </a:ext>
            </a:extLst>
          </p:cNvPr>
          <p:cNvSpPr>
            <a:spLocks noGrp="1"/>
          </p:cNvSpPr>
          <p:nvPr>
            <p:ph type="pic" sz="quarter" idx="15"/>
          </p:nvPr>
        </p:nvSpPr>
        <p:spPr>
          <a:xfrm>
            <a:off x="-3" y="0"/>
            <a:ext cx="14630401" cy="8229600"/>
          </a:xfrm>
          <a:solidFill>
            <a:schemeClr val="bg1">
              <a:lumMod val="85000"/>
            </a:schemeClr>
          </a:solidFill>
        </p:spPr>
        <p:txBody>
          <a:bodyPr/>
          <a:lstStyle>
            <a:lvl1pPr>
              <a:defRPr/>
            </a:lvl1pPr>
          </a:lstStyle>
          <a:p>
            <a:r>
              <a:rPr lang="en-US" dirty="0"/>
              <a:t>Click icon to add picture</a:t>
            </a:r>
          </a:p>
        </p:txBody>
      </p:sp>
      <p:sp>
        <p:nvSpPr>
          <p:cNvPr id="10" name="Title 1">
            <a:extLst>
              <a:ext uri="{FF2B5EF4-FFF2-40B4-BE49-F238E27FC236}">
                <a16:creationId xmlns:a16="http://schemas.microsoft.com/office/drawing/2014/main" id="{15AD002E-415A-4D73-8091-8E41D1B568F4}"/>
              </a:ext>
            </a:extLst>
          </p:cNvPr>
          <p:cNvSpPr>
            <a:spLocks noGrp="1"/>
          </p:cNvSpPr>
          <p:nvPr>
            <p:ph type="title" hasCustomPrompt="1"/>
          </p:nvPr>
        </p:nvSpPr>
        <p:spPr>
          <a:xfrm>
            <a:off x="683776" y="478913"/>
            <a:ext cx="13262847" cy="1276437"/>
          </a:xfrm>
        </p:spPr>
        <p:txBody>
          <a:bodyPr lIns="91440">
            <a:noAutofit/>
          </a:bodyPr>
          <a:lstStyle>
            <a:lvl1pPr algn="l" defTabSz="1463040" rtl="0" eaLnBrk="1" latinLnBrk="0" hangingPunct="1">
              <a:spcBef>
                <a:spcPct val="0"/>
              </a:spcBef>
              <a:buNone/>
              <a:defRPr lang="en-US" sz="4000" b="0" i="0" kern="1200" cap="none" baseline="0" dirty="0">
                <a:solidFill>
                  <a:schemeClr val="bg1"/>
                </a:solidFill>
                <a:latin typeface="+mj-lt"/>
                <a:ea typeface="Times" pitchFamily="2" charset="0"/>
                <a:cs typeface="Arial Black" panose="020B0604020202020204" pitchFamily="34" charset="0"/>
              </a:defRPr>
            </a:lvl1pPr>
          </a:lstStyle>
          <a:p>
            <a:r>
              <a:rPr lang="en-US" dirty="0"/>
              <a:t>Click To Edit Master Title</a:t>
            </a:r>
          </a:p>
        </p:txBody>
      </p:sp>
      <p:sp>
        <p:nvSpPr>
          <p:cNvPr id="11" name="Text Placeholder 13">
            <a:extLst>
              <a:ext uri="{FF2B5EF4-FFF2-40B4-BE49-F238E27FC236}">
                <a16:creationId xmlns:a16="http://schemas.microsoft.com/office/drawing/2014/main" id="{4D33A2EE-036C-4D53-9010-79F2A3C10DA0}"/>
              </a:ext>
            </a:extLst>
          </p:cNvPr>
          <p:cNvSpPr>
            <a:spLocks noGrp="1"/>
          </p:cNvSpPr>
          <p:nvPr>
            <p:ph type="body" sz="quarter" idx="12" hasCustomPrompt="1"/>
          </p:nvPr>
        </p:nvSpPr>
        <p:spPr>
          <a:xfrm>
            <a:off x="683777" y="1755350"/>
            <a:ext cx="10476358" cy="910340"/>
          </a:xfrm>
        </p:spPr>
        <p:txBody>
          <a:bodyPr>
            <a:noAutofit/>
          </a:bodyPr>
          <a:lstStyle>
            <a:lvl1pPr marL="0" indent="0">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dirty="0"/>
              <a:t>Insert Subtitle Here</a:t>
            </a:r>
          </a:p>
        </p:txBody>
      </p:sp>
      <p:sp>
        <p:nvSpPr>
          <p:cNvPr id="2" name="Slide Number Placeholder 5">
            <a:extLst>
              <a:ext uri="{FF2B5EF4-FFF2-40B4-BE49-F238E27FC236}">
                <a16:creationId xmlns:a16="http://schemas.microsoft.com/office/drawing/2014/main" id="{59BBD498-4442-3D68-BD18-43021A6AEDD1}"/>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dirty="0"/>
          </a:p>
        </p:txBody>
      </p:sp>
    </p:spTree>
    <p:extLst>
      <p:ext uri="{BB962C8B-B14F-4D97-AF65-F5344CB8AC3E}">
        <p14:creationId xmlns:p14="http://schemas.microsoft.com/office/powerpoint/2010/main" val="3610193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Slide Right Title">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BC6109AA-81FE-80E6-6C85-1F72793C929C}"/>
              </a:ext>
            </a:extLst>
          </p:cNvPr>
          <p:cNvSpPr>
            <a:spLocks noGrp="1"/>
          </p:cNvSpPr>
          <p:nvPr>
            <p:ph type="pic" sz="quarter" idx="15"/>
          </p:nvPr>
        </p:nvSpPr>
        <p:spPr>
          <a:xfrm>
            <a:off x="-3" y="0"/>
            <a:ext cx="14630401" cy="8229600"/>
          </a:xfrm>
          <a:solidFill>
            <a:schemeClr val="bg1">
              <a:lumMod val="85000"/>
            </a:schemeClr>
          </a:solidFill>
        </p:spPr>
        <p:txBody>
          <a:bodyPr/>
          <a:lstStyle>
            <a:lvl1pPr>
              <a:defRPr/>
            </a:lvl1pPr>
          </a:lstStyle>
          <a:p>
            <a:r>
              <a:rPr lang="en-US" dirty="0"/>
              <a:t>Click icon to add picture</a:t>
            </a:r>
          </a:p>
        </p:txBody>
      </p:sp>
      <p:sp>
        <p:nvSpPr>
          <p:cNvPr id="2" name="Title 1">
            <a:extLst>
              <a:ext uri="{FF2B5EF4-FFF2-40B4-BE49-F238E27FC236}">
                <a16:creationId xmlns:a16="http://schemas.microsoft.com/office/drawing/2014/main" id="{ADF091D9-52CD-819A-F895-888D725CA2AD}"/>
              </a:ext>
            </a:extLst>
          </p:cNvPr>
          <p:cNvSpPr>
            <a:spLocks noGrp="1"/>
          </p:cNvSpPr>
          <p:nvPr>
            <p:ph type="title" hasCustomPrompt="1"/>
          </p:nvPr>
        </p:nvSpPr>
        <p:spPr>
          <a:xfrm>
            <a:off x="683776" y="1264976"/>
            <a:ext cx="13262847" cy="1276437"/>
          </a:xfrm>
        </p:spPr>
        <p:txBody>
          <a:bodyPr lIns="91440">
            <a:noAutofit/>
          </a:bodyPr>
          <a:lstStyle>
            <a:lvl1pPr algn="r" defTabSz="1463040" rtl="0" eaLnBrk="1" latinLnBrk="0" hangingPunct="1">
              <a:spcBef>
                <a:spcPct val="0"/>
              </a:spcBef>
              <a:buNone/>
              <a:defRPr lang="en-US" sz="4000" b="0" i="0" kern="1200" cap="none" baseline="0" dirty="0">
                <a:solidFill>
                  <a:schemeClr val="bg1"/>
                </a:solidFill>
                <a:latin typeface="+mj-lt"/>
                <a:ea typeface="Times" pitchFamily="2" charset="0"/>
                <a:cs typeface="Arial Black" panose="020B0604020202020204" pitchFamily="34" charset="0"/>
              </a:defRPr>
            </a:lvl1pPr>
          </a:lstStyle>
          <a:p>
            <a:r>
              <a:rPr lang="en-US" dirty="0"/>
              <a:t>Click To Edit Master Title</a:t>
            </a:r>
          </a:p>
        </p:txBody>
      </p:sp>
      <p:sp>
        <p:nvSpPr>
          <p:cNvPr id="4" name="Text Placeholder 13">
            <a:extLst>
              <a:ext uri="{FF2B5EF4-FFF2-40B4-BE49-F238E27FC236}">
                <a16:creationId xmlns:a16="http://schemas.microsoft.com/office/drawing/2014/main" id="{1C7229B2-0302-B532-FD04-8FDFC0A413E7}"/>
              </a:ext>
            </a:extLst>
          </p:cNvPr>
          <p:cNvSpPr>
            <a:spLocks noGrp="1"/>
          </p:cNvSpPr>
          <p:nvPr>
            <p:ph type="body" sz="quarter" idx="12" hasCustomPrompt="1"/>
          </p:nvPr>
        </p:nvSpPr>
        <p:spPr>
          <a:xfrm>
            <a:off x="3470265" y="2541413"/>
            <a:ext cx="10476358" cy="910340"/>
          </a:xfrm>
        </p:spPr>
        <p:txBody>
          <a:bodyPr>
            <a:noAutofit/>
          </a:bodyPr>
          <a:lstStyle>
            <a:lvl1pPr marL="0" indent="0" algn="r">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dirty="0"/>
              <a:t>Insert Subtitle Here</a:t>
            </a:r>
          </a:p>
        </p:txBody>
      </p:sp>
      <p:sp>
        <p:nvSpPr>
          <p:cNvPr id="5" name="Slide Number Placeholder 5">
            <a:extLst>
              <a:ext uri="{FF2B5EF4-FFF2-40B4-BE49-F238E27FC236}">
                <a16:creationId xmlns:a16="http://schemas.microsoft.com/office/drawing/2014/main" id="{C72A0D3D-A1F5-DABF-B4AB-4474F4C1928D}"/>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dirty="0"/>
          </a:p>
        </p:txBody>
      </p:sp>
    </p:spTree>
    <p:extLst>
      <p:ext uri="{BB962C8B-B14F-4D97-AF65-F5344CB8AC3E}">
        <p14:creationId xmlns:p14="http://schemas.microsoft.com/office/powerpoint/2010/main" val="2216860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Slide Bottom Title">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C0312917-9934-6C7B-5619-62A836D9917E}"/>
              </a:ext>
            </a:extLst>
          </p:cNvPr>
          <p:cNvSpPr>
            <a:spLocks noGrp="1"/>
          </p:cNvSpPr>
          <p:nvPr>
            <p:ph type="pic" sz="quarter" idx="15"/>
          </p:nvPr>
        </p:nvSpPr>
        <p:spPr>
          <a:xfrm>
            <a:off x="-3" y="0"/>
            <a:ext cx="14630401" cy="8229600"/>
          </a:xfrm>
          <a:solidFill>
            <a:schemeClr val="bg1">
              <a:lumMod val="85000"/>
            </a:schemeClr>
          </a:solidFill>
        </p:spPr>
        <p:txBody>
          <a:bodyPr/>
          <a:lstStyle>
            <a:lvl1pPr>
              <a:defRPr/>
            </a:lvl1pPr>
          </a:lstStyle>
          <a:p>
            <a:r>
              <a:rPr lang="en-US" dirty="0"/>
              <a:t>Click icon to add picture</a:t>
            </a:r>
          </a:p>
        </p:txBody>
      </p:sp>
      <p:sp>
        <p:nvSpPr>
          <p:cNvPr id="2" name="Title 1">
            <a:extLst>
              <a:ext uri="{FF2B5EF4-FFF2-40B4-BE49-F238E27FC236}">
                <a16:creationId xmlns:a16="http://schemas.microsoft.com/office/drawing/2014/main" id="{AC15B72D-6C37-27C8-02F6-B0767A64B3D4}"/>
              </a:ext>
            </a:extLst>
          </p:cNvPr>
          <p:cNvSpPr>
            <a:spLocks noGrp="1"/>
          </p:cNvSpPr>
          <p:nvPr>
            <p:ph type="title" hasCustomPrompt="1"/>
          </p:nvPr>
        </p:nvSpPr>
        <p:spPr>
          <a:xfrm>
            <a:off x="516310" y="5514051"/>
            <a:ext cx="13262847" cy="1276437"/>
          </a:xfrm>
        </p:spPr>
        <p:txBody>
          <a:bodyPr lIns="91440">
            <a:noAutofit/>
          </a:bodyPr>
          <a:lstStyle>
            <a:lvl1pPr algn="l" defTabSz="1463040" rtl="0" eaLnBrk="1" latinLnBrk="0" hangingPunct="1">
              <a:spcBef>
                <a:spcPct val="0"/>
              </a:spcBef>
              <a:buNone/>
              <a:defRPr lang="en-US" sz="4000" b="0" i="0" kern="1200" cap="none" baseline="0" dirty="0">
                <a:solidFill>
                  <a:schemeClr val="bg1"/>
                </a:solidFill>
                <a:latin typeface="+mj-lt"/>
                <a:ea typeface="Times" pitchFamily="2" charset="0"/>
                <a:cs typeface="Arial Black" panose="020B0604020202020204" pitchFamily="34" charset="0"/>
              </a:defRPr>
            </a:lvl1pPr>
          </a:lstStyle>
          <a:p>
            <a:r>
              <a:rPr lang="en-US" dirty="0"/>
              <a:t>Click To Edit Master Title</a:t>
            </a:r>
          </a:p>
        </p:txBody>
      </p:sp>
      <p:sp>
        <p:nvSpPr>
          <p:cNvPr id="4" name="Text Placeholder 13">
            <a:extLst>
              <a:ext uri="{FF2B5EF4-FFF2-40B4-BE49-F238E27FC236}">
                <a16:creationId xmlns:a16="http://schemas.microsoft.com/office/drawing/2014/main" id="{4543A546-CE7C-20CC-1A94-72E4A8856C8C}"/>
              </a:ext>
            </a:extLst>
          </p:cNvPr>
          <p:cNvSpPr>
            <a:spLocks noGrp="1"/>
          </p:cNvSpPr>
          <p:nvPr>
            <p:ph type="body" sz="quarter" idx="12" hasCustomPrompt="1"/>
          </p:nvPr>
        </p:nvSpPr>
        <p:spPr>
          <a:xfrm>
            <a:off x="516311" y="6790488"/>
            <a:ext cx="10476358" cy="910340"/>
          </a:xfrm>
        </p:spPr>
        <p:txBody>
          <a:bodyPr>
            <a:noAutofit/>
          </a:bodyPr>
          <a:lstStyle>
            <a:lvl1pPr marL="0" indent="0">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dirty="0"/>
              <a:t>Insert Subtitle Here</a:t>
            </a:r>
          </a:p>
        </p:txBody>
      </p:sp>
      <p:sp>
        <p:nvSpPr>
          <p:cNvPr id="5" name="Slide Number Placeholder 5">
            <a:extLst>
              <a:ext uri="{FF2B5EF4-FFF2-40B4-BE49-F238E27FC236}">
                <a16:creationId xmlns:a16="http://schemas.microsoft.com/office/drawing/2014/main" id="{AC6239AE-FAA0-15DC-6C9A-2B55F4C0FFE5}"/>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dirty="0"/>
          </a:p>
        </p:txBody>
      </p:sp>
    </p:spTree>
    <p:extLst>
      <p:ext uri="{BB962C8B-B14F-4D97-AF65-F5344CB8AC3E}">
        <p14:creationId xmlns:p14="http://schemas.microsoft.com/office/powerpoint/2010/main" val="412225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Slide Bright Green Bar">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79BFF5F3-AA63-4E90-A5C2-2DF5193537C6}"/>
              </a:ext>
            </a:extLst>
          </p:cNvPr>
          <p:cNvSpPr>
            <a:spLocks noGrp="1"/>
          </p:cNvSpPr>
          <p:nvPr>
            <p:ph type="pic" sz="quarter" idx="14"/>
          </p:nvPr>
        </p:nvSpPr>
        <p:spPr>
          <a:xfrm>
            <a:off x="-3" y="0"/>
            <a:ext cx="14630401" cy="8229600"/>
          </a:xfrm>
          <a:solidFill>
            <a:schemeClr val="bg1">
              <a:lumMod val="85000"/>
            </a:schemeClr>
          </a:solidFill>
        </p:spPr>
        <p:txBody>
          <a:bodyPr/>
          <a:lstStyle>
            <a:lvl1pPr>
              <a:defRPr/>
            </a:lvl1pPr>
          </a:lstStyle>
          <a:p>
            <a:r>
              <a:rPr lang="en-US" dirty="0"/>
              <a:t>Click icon to add picture</a:t>
            </a:r>
          </a:p>
        </p:txBody>
      </p:sp>
      <p:sp>
        <p:nvSpPr>
          <p:cNvPr id="6" name="Title 1">
            <a:extLst>
              <a:ext uri="{FF2B5EF4-FFF2-40B4-BE49-F238E27FC236}">
                <a16:creationId xmlns:a16="http://schemas.microsoft.com/office/drawing/2014/main" id="{76159213-4973-B145-E517-EB9FCAD7B06A}"/>
              </a:ext>
            </a:extLst>
          </p:cNvPr>
          <p:cNvSpPr>
            <a:spLocks noGrp="1"/>
          </p:cNvSpPr>
          <p:nvPr>
            <p:ph type="title" hasCustomPrompt="1"/>
          </p:nvPr>
        </p:nvSpPr>
        <p:spPr>
          <a:xfrm>
            <a:off x="8042632" y="-1"/>
            <a:ext cx="5376485" cy="2936727"/>
          </a:xfrm>
          <a:solidFill>
            <a:schemeClr val="accent6"/>
          </a:solidFill>
        </p:spPr>
        <p:txBody>
          <a:bodyPr lIns="91440">
            <a:noAutofit/>
          </a:bodyPr>
          <a:lstStyle>
            <a:lvl1pPr marL="274320" algn="l" defTabSz="1463040" rtl="0" eaLnBrk="1" latinLnBrk="0" hangingPunct="1">
              <a:lnSpc>
                <a:spcPct val="100000"/>
              </a:lnSpc>
              <a:spcBef>
                <a:spcPts val="0"/>
              </a:spcBef>
              <a:spcAft>
                <a:spcPts val="0"/>
              </a:spcAft>
              <a:buNone/>
              <a:defRPr lang="en-US" sz="4000" b="0" i="0" kern="1200" cap="none" baseline="0" dirty="0">
                <a:solidFill>
                  <a:schemeClr val="tx1"/>
                </a:solidFill>
                <a:latin typeface="+mj-lt"/>
                <a:ea typeface="Times" pitchFamily="2" charset="0"/>
                <a:cs typeface="Arial Black" panose="020B0604020202020204" pitchFamily="34" charset="0"/>
              </a:defRPr>
            </a:lvl1pPr>
          </a:lstStyle>
          <a:p>
            <a:r>
              <a:rPr lang="en-US" dirty="0"/>
              <a:t>Click To Edit Master Title</a:t>
            </a:r>
          </a:p>
        </p:txBody>
      </p:sp>
      <p:sp>
        <p:nvSpPr>
          <p:cNvPr id="7" name="Text Placeholder 13">
            <a:extLst>
              <a:ext uri="{FF2B5EF4-FFF2-40B4-BE49-F238E27FC236}">
                <a16:creationId xmlns:a16="http://schemas.microsoft.com/office/drawing/2014/main" id="{6428E205-3797-1272-896A-7E47BDDF214D}"/>
              </a:ext>
            </a:extLst>
          </p:cNvPr>
          <p:cNvSpPr>
            <a:spLocks noGrp="1"/>
          </p:cNvSpPr>
          <p:nvPr>
            <p:ph type="body" sz="quarter" idx="12" hasCustomPrompt="1"/>
          </p:nvPr>
        </p:nvSpPr>
        <p:spPr>
          <a:xfrm>
            <a:off x="8042633" y="2936726"/>
            <a:ext cx="5376484" cy="5292874"/>
          </a:xfrm>
          <a:solidFill>
            <a:schemeClr val="accent6"/>
          </a:solidFill>
        </p:spPr>
        <p:txBody>
          <a:bodyPr/>
          <a:lstStyle>
            <a:lvl1pPr marL="274320" indent="0" algn="l">
              <a:buNone/>
              <a:defRPr sz="2400">
                <a:solidFill>
                  <a:schemeClr val="tx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dirty="0"/>
              <a:t>Insert Subtitle Here</a:t>
            </a:r>
          </a:p>
        </p:txBody>
      </p:sp>
      <p:sp>
        <p:nvSpPr>
          <p:cNvPr id="2" name="Slide Number Placeholder 5">
            <a:extLst>
              <a:ext uri="{FF2B5EF4-FFF2-40B4-BE49-F238E27FC236}">
                <a16:creationId xmlns:a16="http://schemas.microsoft.com/office/drawing/2014/main" id="{008F619E-F524-0D27-7E20-76C08FB9B7A8}"/>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dirty="0"/>
          </a:p>
        </p:txBody>
      </p:sp>
    </p:spTree>
    <p:extLst>
      <p:ext uri="{BB962C8B-B14F-4D97-AF65-F5344CB8AC3E}">
        <p14:creationId xmlns:p14="http://schemas.microsoft.com/office/powerpoint/2010/main" val="2357091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Slide Dark Green Bar">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79BFF5F3-AA63-4E90-A5C2-2DF5193537C6}"/>
              </a:ext>
            </a:extLst>
          </p:cNvPr>
          <p:cNvSpPr>
            <a:spLocks noGrp="1"/>
          </p:cNvSpPr>
          <p:nvPr>
            <p:ph type="pic" sz="quarter" idx="14"/>
          </p:nvPr>
        </p:nvSpPr>
        <p:spPr>
          <a:xfrm>
            <a:off x="-3" y="0"/>
            <a:ext cx="14630401" cy="8229600"/>
          </a:xfrm>
          <a:solidFill>
            <a:schemeClr val="bg1">
              <a:lumMod val="85000"/>
            </a:schemeClr>
          </a:solidFill>
        </p:spPr>
        <p:txBody>
          <a:bodyPr/>
          <a:lstStyle>
            <a:lvl1pPr>
              <a:defRPr/>
            </a:lvl1pPr>
          </a:lstStyle>
          <a:p>
            <a:r>
              <a:rPr lang="en-US" dirty="0"/>
              <a:t>Click icon to add picture</a:t>
            </a:r>
          </a:p>
        </p:txBody>
      </p:sp>
      <p:sp>
        <p:nvSpPr>
          <p:cNvPr id="6" name="Title 1">
            <a:extLst>
              <a:ext uri="{FF2B5EF4-FFF2-40B4-BE49-F238E27FC236}">
                <a16:creationId xmlns:a16="http://schemas.microsoft.com/office/drawing/2014/main" id="{76159213-4973-B145-E517-EB9FCAD7B06A}"/>
              </a:ext>
            </a:extLst>
          </p:cNvPr>
          <p:cNvSpPr>
            <a:spLocks noGrp="1"/>
          </p:cNvSpPr>
          <p:nvPr>
            <p:ph type="title" hasCustomPrompt="1"/>
          </p:nvPr>
        </p:nvSpPr>
        <p:spPr>
          <a:xfrm>
            <a:off x="8042632" y="-1"/>
            <a:ext cx="5376485" cy="2936727"/>
          </a:xfrm>
          <a:solidFill>
            <a:schemeClr val="tx2"/>
          </a:solidFill>
        </p:spPr>
        <p:txBody>
          <a:bodyPr lIns="91440">
            <a:noAutofit/>
          </a:bodyPr>
          <a:lstStyle>
            <a:lvl1pPr marL="274320" algn="l" defTabSz="1463040" rtl="0" eaLnBrk="1" latinLnBrk="0" hangingPunct="1">
              <a:lnSpc>
                <a:spcPct val="100000"/>
              </a:lnSpc>
              <a:spcBef>
                <a:spcPts val="0"/>
              </a:spcBef>
              <a:spcAft>
                <a:spcPts val="0"/>
              </a:spcAft>
              <a:buNone/>
              <a:defRPr lang="en-US" sz="4000" b="0" i="0" kern="1200" cap="none" baseline="0" dirty="0">
                <a:solidFill>
                  <a:schemeClr val="bg1"/>
                </a:solidFill>
                <a:latin typeface="+mj-lt"/>
                <a:ea typeface="Times" pitchFamily="2" charset="0"/>
                <a:cs typeface="Arial Black" panose="020B0604020202020204" pitchFamily="34" charset="0"/>
              </a:defRPr>
            </a:lvl1pPr>
          </a:lstStyle>
          <a:p>
            <a:r>
              <a:rPr lang="en-US" dirty="0"/>
              <a:t>Click To Edit Master Title</a:t>
            </a:r>
          </a:p>
        </p:txBody>
      </p:sp>
      <p:sp>
        <p:nvSpPr>
          <p:cNvPr id="7" name="Text Placeholder 13">
            <a:extLst>
              <a:ext uri="{FF2B5EF4-FFF2-40B4-BE49-F238E27FC236}">
                <a16:creationId xmlns:a16="http://schemas.microsoft.com/office/drawing/2014/main" id="{6428E205-3797-1272-896A-7E47BDDF214D}"/>
              </a:ext>
            </a:extLst>
          </p:cNvPr>
          <p:cNvSpPr>
            <a:spLocks noGrp="1"/>
          </p:cNvSpPr>
          <p:nvPr>
            <p:ph type="body" sz="quarter" idx="12" hasCustomPrompt="1"/>
          </p:nvPr>
        </p:nvSpPr>
        <p:spPr>
          <a:xfrm>
            <a:off x="8042633" y="2936726"/>
            <a:ext cx="5376484" cy="5292874"/>
          </a:xfrm>
          <a:solidFill>
            <a:schemeClr val="tx2"/>
          </a:solidFill>
        </p:spPr>
        <p:txBody>
          <a:bodyPr/>
          <a:lstStyle>
            <a:lvl1pPr marL="274320" indent="0" algn="l">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dirty="0"/>
              <a:t>Insert Subtitle Here</a:t>
            </a:r>
          </a:p>
        </p:txBody>
      </p:sp>
      <p:sp>
        <p:nvSpPr>
          <p:cNvPr id="2" name="Slide Number Placeholder 5">
            <a:extLst>
              <a:ext uri="{FF2B5EF4-FFF2-40B4-BE49-F238E27FC236}">
                <a16:creationId xmlns:a16="http://schemas.microsoft.com/office/drawing/2014/main" id="{ECE65F22-62CF-DAFA-08EF-029837C0FF49}"/>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dirty="0"/>
          </a:p>
        </p:txBody>
      </p:sp>
    </p:spTree>
    <p:extLst>
      <p:ext uri="{BB962C8B-B14F-4D97-AF65-F5344CB8AC3E}">
        <p14:creationId xmlns:p14="http://schemas.microsoft.com/office/powerpoint/2010/main" val="3172095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reaker_Green">
    <p:spTree>
      <p:nvGrpSpPr>
        <p:cNvPr id="1" name=""/>
        <p:cNvGrpSpPr/>
        <p:nvPr/>
      </p:nvGrpSpPr>
      <p:grpSpPr>
        <a:xfrm>
          <a:off x="0" y="0"/>
          <a:ext cx="0" cy="0"/>
          <a:chOff x="0" y="0"/>
          <a:chExt cx="0" cy="0"/>
        </a:xfrm>
      </p:grpSpPr>
      <p:sp>
        <p:nvSpPr>
          <p:cNvPr id="6" name="Rectangle 5"/>
          <p:cNvSpPr/>
          <p:nvPr userDrawn="1"/>
        </p:nvSpPr>
        <p:spPr>
          <a:xfrm>
            <a:off x="0" y="0"/>
            <a:ext cx="14630400" cy="72310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userDrawn="1"/>
        </p:nvCxnSpPr>
        <p:spPr>
          <a:xfrm flipH="1">
            <a:off x="8547100" y="3698758"/>
            <a:ext cx="608330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hasCustomPrompt="1"/>
          </p:nvPr>
        </p:nvSpPr>
        <p:spPr>
          <a:xfrm>
            <a:off x="8547100" y="1530220"/>
            <a:ext cx="5580062" cy="2050895"/>
          </a:xfrm>
        </p:spPr>
        <p:txBody>
          <a:bodyPr>
            <a:noAutofit/>
          </a:bodyPr>
          <a:lstStyle>
            <a:lvl1pPr algn="l" defTabSz="1463040" rtl="0" eaLnBrk="1" latinLnBrk="0" hangingPunct="1">
              <a:lnSpc>
                <a:spcPct val="85000"/>
              </a:lnSpc>
              <a:spcBef>
                <a:spcPct val="0"/>
              </a:spcBef>
              <a:buNone/>
              <a:defRPr lang="en-US" sz="4000" kern="1200" cap="none" baseline="0" dirty="0">
                <a:solidFill>
                  <a:schemeClr val="bg1"/>
                </a:solidFill>
                <a:latin typeface="+mj-lt"/>
                <a:ea typeface="Arial" panose="020B0604020202020204" pitchFamily="34" charset="0"/>
                <a:cs typeface="Arial" panose="020B0604020202020204" pitchFamily="34" charset="0"/>
              </a:defRPr>
            </a:lvl1pPr>
          </a:lstStyle>
          <a:p>
            <a:r>
              <a:rPr lang="en-US" dirty="0"/>
              <a:t>Click To Edit Master Title</a:t>
            </a:r>
          </a:p>
        </p:txBody>
      </p:sp>
      <p:pic>
        <p:nvPicPr>
          <p:cNvPr id="2" name="Picture 1">
            <a:extLst>
              <a:ext uri="{FF2B5EF4-FFF2-40B4-BE49-F238E27FC236}">
                <a16:creationId xmlns:a16="http://schemas.microsoft.com/office/drawing/2014/main" id="{C8B786E8-C0D1-6610-0652-288C064910D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sp>
        <p:nvSpPr>
          <p:cNvPr id="4" name="Text Placeholder 13">
            <a:extLst>
              <a:ext uri="{FF2B5EF4-FFF2-40B4-BE49-F238E27FC236}">
                <a16:creationId xmlns:a16="http://schemas.microsoft.com/office/drawing/2014/main" id="{F3C98B94-5C52-E620-69BA-360353B1975D}"/>
              </a:ext>
            </a:extLst>
          </p:cNvPr>
          <p:cNvSpPr>
            <a:spLocks noGrp="1"/>
          </p:cNvSpPr>
          <p:nvPr>
            <p:ph type="body" sz="quarter" idx="12" hasCustomPrompt="1"/>
          </p:nvPr>
        </p:nvSpPr>
        <p:spPr>
          <a:xfrm>
            <a:off x="8547100" y="3956962"/>
            <a:ext cx="5580062" cy="910340"/>
          </a:xfrm>
        </p:spPr>
        <p:txBody>
          <a:bodyPr>
            <a:noAutofit/>
          </a:bodyPr>
          <a:lstStyle>
            <a:lvl1pPr marL="0" indent="0" algn="l">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dirty="0"/>
              <a:t>Insert Subtitle Here</a:t>
            </a:r>
          </a:p>
        </p:txBody>
      </p:sp>
      <p:sp>
        <p:nvSpPr>
          <p:cNvPr id="3" name="Slide Number Placeholder 5">
            <a:extLst>
              <a:ext uri="{FF2B5EF4-FFF2-40B4-BE49-F238E27FC236}">
                <a16:creationId xmlns:a16="http://schemas.microsoft.com/office/drawing/2014/main" id="{D39D28D5-A065-9D4B-08E3-E8427328E435}"/>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dirty="0"/>
          </a:p>
        </p:txBody>
      </p:sp>
    </p:spTree>
    <p:extLst>
      <p:ext uri="{BB962C8B-B14F-4D97-AF65-F5344CB8AC3E}">
        <p14:creationId xmlns:p14="http://schemas.microsoft.com/office/powerpoint/2010/main" val="386418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237" y="329565"/>
            <a:ext cx="13623925" cy="1016350"/>
          </a:xfrm>
          <a:prstGeom prst="rect">
            <a:avLst/>
          </a:prstGeom>
        </p:spPr>
        <p:txBody>
          <a:bodyPr vert="horz" lIns="91440" tIns="73152" rIns="146304" bIns="73152" rtlCol="0" anchor="b">
            <a:noAutofit/>
          </a:bodyPr>
          <a:lstStyle/>
          <a:p>
            <a:r>
              <a:rPr lang="en-US" dirty="0"/>
              <a:t>Slide Title</a:t>
            </a:r>
          </a:p>
        </p:txBody>
      </p:sp>
      <p:sp>
        <p:nvSpPr>
          <p:cNvPr id="3" name="Text Placeholder 2"/>
          <p:cNvSpPr>
            <a:spLocks noGrp="1"/>
          </p:cNvSpPr>
          <p:nvPr>
            <p:ph type="body" idx="1"/>
          </p:nvPr>
        </p:nvSpPr>
        <p:spPr>
          <a:xfrm>
            <a:off x="503237" y="1597026"/>
            <a:ext cx="13623926" cy="5621338"/>
          </a:xfrm>
          <a:prstGeom prst="rect">
            <a:avLst/>
          </a:prstGeom>
        </p:spPr>
        <p:txBody>
          <a:bodyPr vert="horz" lIns="91440" tIns="9144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CA1CD1BD-900A-1A6F-2F38-79EDEEF8751C}"/>
              </a:ext>
            </a:extLst>
          </p:cNvPr>
          <p:cNvPicPr>
            <a:picLocks noChangeAspect="1"/>
          </p:cNvPicPr>
          <p:nvPr userDrawn="1"/>
        </p:nvPicPr>
        <p:blipFill>
          <a:blip r:embed="rId31"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sp>
        <p:nvSpPr>
          <p:cNvPr id="5" name="Slide Number Placeholder 5">
            <a:extLst>
              <a:ext uri="{FF2B5EF4-FFF2-40B4-BE49-F238E27FC236}">
                <a16:creationId xmlns:a16="http://schemas.microsoft.com/office/drawing/2014/main" id="{D49CA715-8D56-4F91-24BE-86E7EF4484C0}"/>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dirty="0"/>
          </a:p>
        </p:txBody>
      </p:sp>
      <p:sp>
        <p:nvSpPr>
          <p:cNvPr id="7" name="TextBox 6">
            <a:extLst>
              <a:ext uri="{FF2B5EF4-FFF2-40B4-BE49-F238E27FC236}">
                <a16:creationId xmlns:a16="http://schemas.microsoft.com/office/drawing/2014/main" id="{088C269C-8F5F-01D8-2531-BED5C4AE39A1}"/>
              </a:ext>
            </a:extLst>
          </p:cNvPr>
          <p:cNvSpPr txBox="1"/>
          <p:nvPr userDrawn="1">
            <p:extLst>
              <p:ext uri="{1162E1C5-73C7-4A58-AE30-91384D911F3F}">
                <p184:classification xmlns:p184="http://schemas.microsoft.com/office/powerpoint/2018/4/main" val="ftr"/>
              </p:ext>
            </p:extLst>
          </p:nvPr>
        </p:nvSpPr>
        <p:spPr>
          <a:xfrm>
            <a:off x="0" y="8077200"/>
            <a:ext cx="15509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 - NI CONFIDENTIAL</a:t>
            </a:r>
          </a:p>
        </p:txBody>
      </p:sp>
    </p:spTree>
    <p:extLst>
      <p:ext uri="{BB962C8B-B14F-4D97-AF65-F5344CB8AC3E}">
        <p14:creationId xmlns:p14="http://schemas.microsoft.com/office/powerpoint/2010/main" val="1390491736"/>
      </p:ext>
    </p:extLst>
  </p:cSld>
  <p:clrMap bg1="lt1" tx1="dk1" bg2="lt2" tx2="dk2" accent1="accent1" accent2="accent2" accent3="accent3" accent4="accent4" accent5="accent5" accent6="accent6" hlink="hlink" folHlink="folHlink"/>
  <p:sldLayoutIdLst>
    <p:sldLayoutId id="2147483846" r:id="rId1"/>
    <p:sldLayoutId id="2147483850" r:id="rId2"/>
    <p:sldLayoutId id="2147483851" r:id="rId3"/>
    <p:sldLayoutId id="2147483751" r:id="rId4"/>
    <p:sldLayoutId id="2147483836" r:id="rId5"/>
    <p:sldLayoutId id="2147483837" r:id="rId6"/>
    <p:sldLayoutId id="2147483754" r:id="rId7"/>
    <p:sldLayoutId id="2147483852" r:id="rId8"/>
    <p:sldLayoutId id="2147483767" r:id="rId9"/>
    <p:sldLayoutId id="2147483826" r:id="rId10"/>
    <p:sldLayoutId id="2147483839" r:id="rId11"/>
    <p:sldLayoutId id="2147483650" r:id="rId12"/>
    <p:sldLayoutId id="2147483847" r:id="rId13"/>
    <p:sldLayoutId id="2147483656" r:id="rId14"/>
    <p:sldLayoutId id="2147483842" r:id="rId15"/>
    <p:sldLayoutId id="2147483848" r:id="rId16"/>
    <p:sldLayoutId id="2147483849" r:id="rId17"/>
    <p:sldLayoutId id="2147483703" r:id="rId18"/>
    <p:sldLayoutId id="2147483843" r:id="rId19"/>
    <p:sldLayoutId id="2147483853" r:id="rId20"/>
    <p:sldLayoutId id="2147483855" r:id="rId21"/>
    <p:sldLayoutId id="2147483856" r:id="rId22"/>
    <p:sldLayoutId id="2147483844" r:id="rId23"/>
    <p:sldLayoutId id="2147483845" r:id="rId24"/>
    <p:sldLayoutId id="2147483831" r:id="rId25"/>
    <p:sldLayoutId id="2147483857" r:id="rId26"/>
    <p:sldLayoutId id="2147483676" r:id="rId27"/>
    <p:sldLayoutId id="2147483858" r:id="rId28"/>
    <p:sldLayoutId id="2147483859" r:id="rId29"/>
  </p:sldLayoutIdLst>
  <p:hf sldNum="0" hdr="0" ftr="0" dt="0"/>
  <p:txStyles>
    <p:titleStyle>
      <a:lvl1pPr algn="l" defTabSz="1463040" rtl="0" eaLnBrk="1" latinLnBrk="0" hangingPunct="1">
        <a:spcBef>
          <a:spcPct val="0"/>
        </a:spcBef>
        <a:buNone/>
        <a:defRPr lang="en-US" sz="4000" kern="1200" cap="none" baseline="0" dirty="0">
          <a:solidFill>
            <a:schemeClr val="accent1"/>
          </a:solidFill>
          <a:latin typeface="+mj-lt"/>
          <a:ea typeface="Times" pitchFamily="2" charset="0"/>
          <a:cs typeface="Times" pitchFamily="2" charset="0"/>
        </a:defRPr>
      </a:lvl1pPr>
    </p:titleStyle>
    <p:bodyStyle>
      <a:lvl1pPr marL="225425" indent="-225425"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tabLst>
          <a:tab pos="225425" algn="l"/>
        </a:tabLst>
        <a:defRPr sz="1600" kern="1200">
          <a:solidFill>
            <a:schemeClr val="tx1"/>
          </a:solidFill>
          <a:latin typeface="+mn-lt"/>
          <a:ea typeface="Noto Sans" panose="020B0502040504020204" pitchFamily="34" charset="0"/>
          <a:cs typeface="Arial" panose="020B0604020202020204" pitchFamily="34" charset="0"/>
        </a:defRPr>
      </a:lvl1pPr>
      <a:lvl2pPr marL="627063" indent="-287338"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600" kern="1200">
          <a:solidFill>
            <a:schemeClr val="tx1"/>
          </a:solidFill>
          <a:latin typeface="+mn-lt"/>
          <a:ea typeface="Noto Sans" panose="020B0502040504020204" pitchFamily="34" charset="0"/>
          <a:cs typeface="Arial" panose="020B0604020202020204" pitchFamily="34" charset="0"/>
        </a:defRPr>
      </a:lvl2pPr>
      <a:lvl3pPr marL="914400" indent="-225425"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600" kern="1200">
          <a:solidFill>
            <a:schemeClr val="tx1"/>
          </a:solidFill>
          <a:latin typeface="+mn-lt"/>
          <a:ea typeface="Noto Sans" panose="020B0502040504020204" pitchFamily="34" charset="0"/>
          <a:cs typeface="Arial" panose="020B0604020202020204" pitchFamily="34" charset="0"/>
        </a:defRPr>
      </a:lvl3pPr>
      <a:lvl4pPr marL="1254125" indent="-277813"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600" kern="1200">
          <a:solidFill>
            <a:schemeClr val="tx1"/>
          </a:solidFill>
          <a:latin typeface="+mn-lt"/>
          <a:ea typeface="Noto Sans" panose="020B0502040504020204" pitchFamily="34" charset="0"/>
          <a:cs typeface="Arial" panose="020B0604020202020204" pitchFamily="34" charset="0"/>
        </a:defRPr>
      </a:lvl4pPr>
      <a:lvl5pPr marL="1541463" indent="-227013"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600" kern="1200">
          <a:solidFill>
            <a:schemeClr val="tx1"/>
          </a:solidFill>
          <a:latin typeface="+mn-lt"/>
          <a:ea typeface="Noto Sans" panose="020B0502040504020204" pitchFamily="34" charset="0"/>
          <a:cs typeface="Arial" panose="020B0604020202020204" pitchFamily="34" charset="0"/>
        </a:defRPr>
      </a:lvl5pPr>
      <a:lvl6pPr marL="402336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9pPr>
    </p:bodyStyle>
    <p:other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8" Type="http://schemas.openxmlformats.org/officeDocument/2006/relationships/image" Target="../media/image145.jpeg"/><Relationship Id="rId3" Type="http://schemas.openxmlformats.org/officeDocument/2006/relationships/image" Target="../media/image140.jpeg"/><Relationship Id="rId7" Type="http://schemas.openxmlformats.org/officeDocument/2006/relationships/image" Target="../media/image144.jpeg"/><Relationship Id="rId2" Type="http://schemas.openxmlformats.org/officeDocument/2006/relationships/image" Target="../media/image139.jpeg"/><Relationship Id="rId1" Type="http://schemas.openxmlformats.org/officeDocument/2006/relationships/slideLayout" Target="../slideLayouts/slideLayout24.xml"/><Relationship Id="rId6" Type="http://schemas.openxmlformats.org/officeDocument/2006/relationships/image" Target="../media/image143.jpeg"/><Relationship Id="rId5" Type="http://schemas.openxmlformats.org/officeDocument/2006/relationships/image" Target="../media/image142.jpeg"/><Relationship Id="rId4" Type="http://schemas.openxmlformats.org/officeDocument/2006/relationships/image" Target="../media/image141.jpeg"/><Relationship Id="rId9" Type="http://schemas.openxmlformats.org/officeDocument/2006/relationships/image" Target="../media/image146.jpeg"/></Relationships>
</file>

<file path=ppt/slides/_rels/slide3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hyperlink" Target="http://aem-publish.ni.com/content/dam/public.html" TargetMode="External"/><Relationship Id="rId2" Type="http://schemas.openxmlformats.org/officeDocument/2006/relationships/hyperlink" Target="https://nio365.sharepoint.com/:u:/r/sites/BrandCreative/SitePages/Imagery-and-Photography.aspx?csf=1&amp;web=1&amp;e=JsbMyu" TargetMode="External"/><Relationship Id="rId1" Type="http://schemas.openxmlformats.org/officeDocument/2006/relationships/slideLayout" Target="../slideLayouts/slideLayout16.xml"/><Relationship Id="rId5" Type="http://schemas.openxmlformats.org/officeDocument/2006/relationships/hyperlink" Target="mailto:Global.Creative@ni.com" TargetMode="External"/><Relationship Id="rId4" Type="http://schemas.openxmlformats.org/officeDocument/2006/relationships/hyperlink" Target="https://nio365.sharepoint.com/sites/MarketingCustomerJourney/_layouts/15/AccessDenied.aspx?Source=https%3A%2F%2Fnio365%2Esharepoint%2Ecom%2Fsites%2FMarketingCustomerJourney%2FSitePages%2FAsset%2DLibrary%2Easpx%3Fcsf%3D1%26web%3D1%26e%3DLuIdJr%26cid%3D5936ed15%2D3d70%2D4ef6%2Dad04%2Dee8d3278fc0f&amp;correlation=53c1e3a0%2D50c6%2D4000%2D4317%2Db8e0227e564d&amp;Type=item&amp;name=daf7f46b%2Dd6d9%2D45e3%2Db79d%2De32ea304415a&amp;listItemId=62&amp;listItemUniqueId=74fd519a%2D6902%2D49ae%2D98bf%2D6f2b5d8a5cc8" TargetMode="External"/></Relationships>
</file>

<file path=ppt/slides/_rels/slide6.xml.rels><?xml version="1.0" encoding="UTF-8" standalone="yes"?>
<Relationships xmlns="http://schemas.openxmlformats.org/package/2006/relationships"><Relationship Id="rId26" Type="http://schemas.openxmlformats.org/officeDocument/2006/relationships/image" Target="../media/image35.png"/><Relationship Id="rId21" Type="http://schemas.openxmlformats.org/officeDocument/2006/relationships/image" Target="../media/image30.svg"/><Relationship Id="rId42" Type="http://schemas.openxmlformats.org/officeDocument/2006/relationships/image" Target="../media/image51.png"/><Relationship Id="rId47" Type="http://schemas.openxmlformats.org/officeDocument/2006/relationships/image" Target="../media/image56.svg"/><Relationship Id="rId63" Type="http://schemas.openxmlformats.org/officeDocument/2006/relationships/image" Target="../media/image72.svg"/><Relationship Id="rId68" Type="http://schemas.openxmlformats.org/officeDocument/2006/relationships/image" Target="../media/image77.png"/><Relationship Id="rId84" Type="http://schemas.openxmlformats.org/officeDocument/2006/relationships/image" Target="../media/image93.png"/><Relationship Id="rId89" Type="http://schemas.openxmlformats.org/officeDocument/2006/relationships/image" Target="../media/image98.svg"/><Relationship Id="rId112" Type="http://schemas.openxmlformats.org/officeDocument/2006/relationships/image" Target="../media/image121.png"/><Relationship Id="rId16" Type="http://schemas.openxmlformats.org/officeDocument/2006/relationships/image" Target="../media/image25.png"/><Relationship Id="rId107" Type="http://schemas.openxmlformats.org/officeDocument/2006/relationships/image" Target="../media/image116.svg"/><Relationship Id="rId11" Type="http://schemas.openxmlformats.org/officeDocument/2006/relationships/image" Target="../media/image20.svg"/><Relationship Id="rId32" Type="http://schemas.openxmlformats.org/officeDocument/2006/relationships/image" Target="../media/image41.png"/><Relationship Id="rId37" Type="http://schemas.openxmlformats.org/officeDocument/2006/relationships/image" Target="../media/image46.svg"/><Relationship Id="rId53" Type="http://schemas.openxmlformats.org/officeDocument/2006/relationships/image" Target="../media/image62.svg"/><Relationship Id="rId58" Type="http://schemas.openxmlformats.org/officeDocument/2006/relationships/image" Target="../media/image67.png"/><Relationship Id="rId74" Type="http://schemas.openxmlformats.org/officeDocument/2006/relationships/image" Target="../media/image83.png"/><Relationship Id="rId79" Type="http://schemas.openxmlformats.org/officeDocument/2006/relationships/image" Target="../media/image88.svg"/><Relationship Id="rId102" Type="http://schemas.openxmlformats.org/officeDocument/2006/relationships/image" Target="../media/image111.png"/><Relationship Id="rId5" Type="http://schemas.openxmlformats.org/officeDocument/2006/relationships/image" Target="../media/image14.svg"/><Relationship Id="rId90" Type="http://schemas.openxmlformats.org/officeDocument/2006/relationships/image" Target="../media/image99.png"/><Relationship Id="rId95" Type="http://schemas.openxmlformats.org/officeDocument/2006/relationships/image" Target="../media/image104.svg"/><Relationship Id="rId22" Type="http://schemas.openxmlformats.org/officeDocument/2006/relationships/image" Target="../media/image31.png"/><Relationship Id="rId27" Type="http://schemas.openxmlformats.org/officeDocument/2006/relationships/image" Target="../media/image36.svg"/><Relationship Id="rId43" Type="http://schemas.openxmlformats.org/officeDocument/2006/relationships/image" Target="../media/image52.svg"/><Relationship Id="rId48" Type="http://schemas.openxmlformats.org/officeDocument/2006/relationships/image" Target="../media/image57.png"/><Relationship Id="rId64" Type="http://schemas.openxmlformats.org/officeDocument/2006/relationships/image" Target="../media/image73.png"/><Relationship Id="rId69" Type="http://schemas.openxmlformats.org/officeDocument/2006/relationships/image" Target="../media/image78.svg"/><Relationship Id="rId113" Type="http://schemas.openxmlformats.org/officeDocument/2006/relationships/image" Target="../media/image122.svg"/><Relationship Id="rId80" Type="http://schemas.openxmlformats.org/officeDocument/2006/relationships/image" Target="../media/image89.png"/><Relationship Id="rId85" Type="http://schemas.openxmlformats.org/officeDocument/2006/relationships/image" Target="../media/image94.svg"/><Relationship Id="rId12" Type="http://schemas.openxmlformats.org/officeDocument/2006/relationships/image" Target="../media/image21.png"/><Relationship Id="rId17" Type="http://schemas.openxmlformats.org/officeDocument/2006/relationships/image" Target="../media/image26.svg"/><Relationship Id="rId33" Type="http://schemas.openxmlformats.org/officeDocument/2006/relationships/image" Target="../media/image42.svg"/><Relationship Id="rId38" Type="http://schemas.openxmlformats.org/officeDocument/2006/relationships/image" Target="../media/image47.png"/><Relationship Id="rId59" Type="http://schemas.openxmlformats.org/officeDocument/2006/relationships/image" Target="../media/image68.svg"/><Relationship Id="rId103" Type="http://schemas.openxmlformats.org/officeDocument/2006/relationships/image" Target="../media/image112.svg"/><Relationship Id="rId108" Type="http://schemas.openxmlformats.org/officeDocument/2006/relationships/image" Target="../media/image117.png"/><Relationship Id="rId54" Type="http://schemas.openxmlformats.org/officeDocument/2006/relationships/image" Target="../media/image63.png"/><Relationship Id="rId70" Type="http://schemas.openxmlformats.org/officeDocument/2006/relationships/image" Target="../media/image79.png"/><Relationship Id="rId75" Type="http://schemas.openxmlformats.org/officeDocument/2006/relationships/image" Target="../media/image84.svg"/><Relationship Id="rId91" Type="http://schemas.openxmlformats.org/officeDocument/2006/relationships/image" Target="../media/image100.svg"/><Relationship Id="rId96" Type="http://schemas.openxmlformats.org/officeDocument/2006/relationships/image" Target="../media/image105.png"/><Relationship Id="rId1" Type="http://schemas.openxmlformats.org/officeDocument/2006/relationships/slideLayout" Target="../slideLayouts/slideLayout16.xml"/><Relationship Id="rId6" Type="http://schemas.openxmlformats.org/officeDocument/2006/relationships/image" Target="../media/image15.png"/><Relationship Id="rId15" Type="http://schemas.openxmlformats.org/officeDocument/2006/relationships/image" Target="../media/image24.svg"/><Relationship Id="rId23" Type="http://schemas.openxmlformats.org/officeDocument/2006/relationships/image" Target="../media/image32.svg"/><Relationship Id="rId28" Type="http://schemas.openxmlformats.org/officeDocument/2006/relationships/image" Target="../media/image37.png"/><Relationship Id="rId36" Type="http://schemas.openxmlformats.org/officeDocument/2006/relationships/image" Target="../media/image45.png"/><Relationship Id="rId49" Type="http://schemas.openxmlformats.org/officeDocument/2006/relationships/image" Target="../media/image58.svg"/><Relationship Id="rId57" Type="http://schemas.openxmlformats.org/officeDocument/2006/relationships/image" Target="../media/image66.svg"/><Relationship Id="rId106" Type="http://schemas.openxmlformats.org/officeDocument/2006/relationships/image" Target="../media/image115.png"/><Relationship Id="rId114" Type="http://schemas.openxmlformats.org/officeDocument/2006/relationships/image" Target="../media/image123.png"/><Relationship Id="rId10" Type="http://schemas.openxmlformats.org/officeDocument/2006/relationships/image" Target="../media/image19.png"/><Relationship Id="rId31" Type="http://schemas.openxmlformats.org/officeDocument/2006/relationships/image" Target="../media/image40.svg"/><Relationship Id="rId44" Type="http://schemas.openxmlformats.org/officeDocument/2006/relationships/image" Target="../media/image53.png"/><Relationship Id="rId52" Type="http://schemas.openxmlformats.org/officeDocument/2006/relationships/image" Target="../media/image61.png"/><Relationship Id="rId60" Type="http://schemas.openxmlformats.org/officeDocument/2006/relationships/image" Target="../media/image69.png"/><Relationship Id="rId65" Type="http://schemas.openxmlformats.org/officeDocument/2006/relationships/image" Target="../media/image74.svg"/><Relationship Id="rId73" Type="http://schemas.openxmlformats.org/officeDocument/2006/relationships/image" Target="../media/image82.svg"/><Relationship Id="rId78" Type="http://schemas.openxmlformats.org/officeDocument/2006/relationships/image" Target="../media/image87.png"/><Relationship Id="rId81" Type="http://schemas.openxmlformats.org/officeDocument/2006/relationships/image" Target="../media/image90.svg"/><Relationship Id="rId86" Type="http://schemas.openxmlformats.org/officeDocument/2006/relationships/image" Target="../media/image95.png"/><Relationship Id="rId94" Type="http://schemas.openxmlformats.org/officeDocument/2006/relationships/image" Target="../media/image103.png"/><Relationship Id="rId99" Type="http://schemas.openxmlformats.org/officeDocument/2006/relationships/image" Target="../media/image108.svg"/><Relationship Id="rId101" Type="http://schemas.openxmlformats.org/officeDocument/2006/relationships/image" Target="../media/image110.svg"/><Relationship Id="rId4" Type="http://schemas.openxmlformats.org/officeDocument/2006/relationships/image" Target="../media/image13.png"/><Relationship Id="rId9" Type="http://schemas.openxmlformats.org/officeDocument/2006/relationships/image" Target="../media/image18.svg"/><Relationship Id="rId13" Type="http://schemas.openxmlformats.org/officeDocument/2006/relationships/image" Target="../media/image22.svg"/><Relationship Id="rId18" Type="http://schemas.openxmlformats.org/officeDocument/2006/relationships/image" Target="../media/image27.png"/><Relationship Id="rId39" Type="http://schemas.openxmlformats.org/officeDocument/2006/relationships/image" Target="../media/image48.svg"/><Relationship Id="rId109" Type="http://schemas.openxmlformats.org/officeDocument/2006/relationships/image" Target="../media/image118.svg"/><Relationship Id="rId34" Type="http://schemas.openxmlformats.org/officeDocument/2006/relationships/image" Target="../media/image43.png"/><Relationship Id="rId50" Type="http://schemas.openxmlformats.org/officeDocument/2006/relationships/image" Target="../media/image59.png"/><Relationship Id="rId55" Type="http://schemas.openxmlformats.org/officeDocument/2006/relationships/image" Target="../media/image64.svg"/><Relationship Id="rId76" Type="http://schemas.openxmlformats.org/officeDocument/2006/relationships/image" Target="../media/image85.png"/><Relationship Id="rId97" Type="http://schemas.openxmlformats.org/officeDocument/2006/relationships/image" Target="../media/image106.svg"/><Relationship Id="rId104" Type="http://schemas.openxmlformats.org/officeDocument/2006/relationships/image" Target="../media/image113.png"/><Relationship Id="rId7" Type="http://schemas.openxmlformats.org/officeDocument/2006/relationships/image" Target="../media/image16.svg"/><Relationship Id="rId71" Type="http://schemas.openxmlformats.org/officeDocument/2006/relationships/image" Target="../media/image80.svg"/><Relationship Id="rId92" Type="http://schemas.openxmlformats.org/officeDocument/2006/relationships/image" Target="../media/image101.png"/><Relationship Id="rId2" Type="http://schemas.openxmlformats.org/officeDocument/2006/relationships/image" Target="../media/image11.png"/><Relationship Id="rId29" Type="http://schemas.openxmlformats.org/officeDocument/2006/relationships/image" Target="../media/image38.svg"/><Relationship Id="rId24" Type="http://schemas.openxmlformats.org/officeDocument/2006/relationships/image" Target="../media/image33.png"/><Relationship Id="rId40" Type="http://schemas.openxmlformats.org/officeDocument/2006/relationships/image" Target="../media/image49.png"/><Relationship Id="rId45" Type="http://schemas.openxmlformats.org/officeDocument/2006/relationships/image" Target="../media/image54.svg"/><Relationship Id="rId66" Type="http://schemas.openxmlformats.org/officeDocument/2006/relationships/image" Target="../media/image75.png"/><Relationship Id="rId87" Type="http://schemas.openxmlformats.org/officeDocument/2006/relationships/image" Target="../media/image96.svg"/><Relationship Id="rId110" Type="http://schemas.openxmlformats.org/officeDocument/2006/relationships/image" Target="../media/image119.png"/><Relationship Id="rId115" Type="http://schemas.openxmlformats.org/officeDocument/2006/relationships/image" Target="../media/image124.svg"/><Relationship Id="rId61" Type="http://schemas.openxmlformats.org/officeDocument/2006/relationships/image" Target="../media/image70.svg"/><Relationship Id="rId82" Type="http://schemas.openxmlformats.org/officeDocument/2006/relationships/image" Target="../media/image91.png"/><Relationship Id="rId19" Type="http://schemas.openxmlformats.org/officeDocument/2006/relationships/image" Target="../media/image28.svg"/><Relationship Id="rId14" Type="http://schemas.openxmlformats.org/officeDocument/2006/relationships/image" Target="../media/image23.png"/><Relationship Id="rId30" Type="http://schemas.openxmlformats.org/officeDocument/2006/relationships/image" Target="../media/image39.png"/><Relationship Id="rId35" Type="http://schemas.openxmlformats.org/officeDocument/2006/relationships/image" Target="../media/image44.svg"/><Relationship Id="rId56" Type="http://schemas.openxmlformats.org/officeDocument/2006/relationships/image" Target="../media/image65.png"/><Relationship Id="rId77" Type="http://schemas.openxmlformats.org/officeDocument/2006/relationships/image" Target="../media/image86.svg"/><Relationship Id="rId100" Type="http://schemas.openxmlformats.org/officeDocument/2006/relationships/image" Target="../media/image109.png"/><Relationship Id="rId105" Type="http://schemas.openxmlformats.org/officeDocument/2006/relationships/image" Target="../media/image114.svg"/><Relationship Id="rId8" Type="http://schemas.openxmlformats.org/officeDocument/2006/relationships/image" Target="../media/image17.png"/><Relationship Id="rId51" Type="http://schemas.openxmlformats.org/officeDocument/2006/relationships/image" Target="../media/image60.svg"/><Relationship Id="rId72" Type="http://schemas.openxmlformats.org/officeDocument/2006/relationships/image" Target="../media/image81.png"/><Relationship Id="rId93" Type="http://schemas.openxmlformats.org/officeDocument/2006/relationships/image" Target="../media/image102.svg"/><Relationship Id="rId98" Type="http://schemas.openxmlformats.org/officeDocument/2006/relationships/image" Target="../media/image107.png"/><Relationship Id="rId3" Type="http://schemas.openxmlformats.org/officeDocument/2006/relationships/image" Target="../media/image12.svg"/><Relationship Id="rId25" Type="http://schemas.openxmlformats.org/officeDocument/2006/relationships/image" Target="../media/image34.svg"/><Relationship Id="rId46" Type="http://schemas.openxmlformats.org/officeDocument/2006/relationships/image" Target="../media/image55.png"/><Relationship Id="rId67" Type="http://schemas.openxmlformats.org/officeDocument/2006/relationships/image" Target="../media/image76.svg"/><Relationship Id="rId116" Type="http://schemas.openxmlformats.org/officeDocument/2006/relationships/hyperlink" Target="https://nio365.sharepoint.com/sites/BrandCreative/Shared%20Documents/Forms/AllItems.aspx?csf=1&amp;web=1&amp;e=YNpd3P&amp;cid=deb0d663-9b68-4236-a11a-86149f207d9c&amp;RootFolder=/sites/BrandCreative/Shared%20Documents/Brand%20Elements/Icon%20Library&amp;FolderCTID=0x012000353A97EB3A23D34F9213D6EC34228E1D" TargetMode="External"/><Relationship Id="rId20" Type="http://schemas.openxmlformats.org/officeDocument/2006/relationships/image" Target="../media/image29.png"/><Relationship Id="rId41" Type="http://schemas.openxmlformats.org/officeDocument/2006/relationships/image" Target="../media/image50.svg"/><Relationship Id="rId62" Type="http://schemas.openxmlformats.org/officeDocument/2006/relationships/image" Target="../media/image71.png"/><Relationship Id="rId83" Type="http://schemas.openxmlformats.org/officeDocument/2006/relationships/image" Target="../media/image92.svg"/><Relationship Id="rId88" Type="http://schemas.openxmlformats.org/officeDocument/2006/relationships/image" Target="../media/image97.png"/><Relationship Id="rId111" Type="http://schemas.openxmlformats.org/officeDocument/2006/relationships/image" Target="../media/image120.svg"/></Relationships>
</file>

<file path=ppt/slides/_rels/slide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2">
            <a:extLst>
              <a:ext uri="{FF2B5EF4-FFF2-40B4-BE49-F238E27FC236}">
                <a16:creationId xmlns:a16="http://schemas.microsoft.com/office/drawing/2014/main" id="{07D95FFB-C1EC-674E-6094-27A99C25CD5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 y="0"/>
            <a:ext cx="14630403" cy="7220586"/>
          </a:xfrm>
          <a:prstGeom prst="rect">
            <a:avLst/>
          </a:prstGeom>
        </p:spPr>
      </p:pic>
      <p:sp>
        <p:nvSpPr>
          <p:cNvPr id="11" name="Title 10">
            <a:extLst>
              <a:ext uri="{FF2B5EF4-FFF2-40B4-BE49-F238E27FC236}">
                <a16:creationId xmlns:a16="http://schemas.microsoft.com/office/drawing/2014/main" id="{64317B42-29BB-4295-9040-B8D4D2615AE0}"/>
              </a:ext>
            </a:extLst>
          </p:cNvPr>
          <p:cNvSpPr>
            <a:spLocks noGrp="1"/>
          </p:cNvSpPr>
          <p:nvPr>
            <p:ph type="title"/>
          </p:nvPr>
        </p:nvSpPr>
        <p:spPr>
          <a:xfrm>
            <a:off x="616940" y="364045"/>
            <a:ext cx="13429260" cy="1276350"/>
          </a:xfrm>
        </p:spPr>
        <p:txBody>
          <a:bodyPr/>
          <a:lstStyle/>
          <a:p>
            <a:r>
              <a:rPr lang="en-US" b="0" dirty="0">
                <a:ea typeface="Noto Sans Black"/>
                <a:cs typeface="Arial" panose="020B0604020202020204" pitchFamily="34" charset="0"/>
              </a:rPr>
              <a:t>NI PowerPoint Template</a:t>
            </a:r>
          </a:p>
        </p:txBody>
      </p:sp>
      <p:sp>
        <p:nvSpPr>
          <p:cNvPr id="9" name="Text Placeholder 8">
            <a:extLst>
              <a:ext uri="{FF2B5EF4-FFF2-40B4-BE49-F238E27FC236}">
                <a16:creationId xmlns:a16="http://schemas.microsoft.com/office/drawing/2014/main" id="{C6D8999D-409B-4868-BE08-D0D4468DD4D3}"/>
              </a:ext>
            </a:extLst>
          </p:cNvPr>
          <p:cNvSpPr>
            <a:spLocks noGrp="1"/>
          </p:cNvSpPr>
          <p:nvPr>
            <p:ph type="body" sz="quarter" idx="12"/>
          </p:nvPr>
        </p:nvSpPr>
        <p:spPr>
          <a:xfrm>
            <a:off x="616940" y="1667691"/>
            <a:ext cx="10476358" cy="910340"/>
          </a:xfrm>
        </p:spPr>
        <p:txBody>
          <a:bodyPr vert="horz" lIns="91440" tIns="91440" rIns="91440" bIns="45720" rtlCol="0" anchor="t">
            <a:normAutofit/>
          </a:bodyPr>
          <a:lstStyle/>
          <a:p>
            <a:r>
              <a:rPr lang="en-US" dirty="0">
                <a:latin typeface="Arial"/>
                <a:ea typeface="Noto Sans Medium"/>
                <a:cs typeface="Noto Sans Medium"/>
              </a:rPr>
              <a:t>Updated October 2023</a:t>
            </a:r>
          </a:p>
        </p:txBody>
      </p:sp>
    </p:spTree>
    <p:extLst>
      <p:ext uri="{BB962C8B-B14F-4D97-AF65-F5344CB8AC3E}">
        <p14:creationId xmlns:p14="http://schemas.microsoft.com/office/powerpoint/2010/main" val="3066737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4794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8" descr="A car driving on a road&#10;&#10;Description automatically generated">
            <a:extLst>
              <a:ext uri="{FF2B5EF4-FFF2-40B4-BE49-F238E27FC236}">
                <a16:creationId xmlns:a16="http://schemas.microsoft.com/office/drawing/2014/main" id="{C40CBE88-A09E-0E21-4FD4-B236FD060007}"/>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0"/>
            <a:ext cx="14630401" cy="8229600"/>
          </a:xfrm>
          <a:prstGeom prst="rect">
            <a:avLst/>
          </a:prstGeom>
          <a:solidFill>
            <a:schemeClr val="bg1">
              <a:lumMod val="85000"/>
            </a:schemeClr>
          </a:solidFill>
        </p:spPr>
      </p:pic>
      <p:sp>
        <p:nvSpPr>
          <p:cNvPr id="3" name="Title 2">
            <a:extLst>
              <a:ext uri="{FF2B5EF4-FFF2-40B4-BE49-F238E27FC236}">
                <a16:creationId xmlns:a16="http://schemas.microsoft.com/office/drawing/2014/main" id="{C9C44BEE-609A-9DBD-6B12-640C68F14B11}"/>
              </a:ext>
            </a:extLst>
          </p:cNvPr>
          <p:cNvSpPr>
            <a:spLocks noGrp="1"/>
          </p:cNvSpPr>
          <p:nvPr>
            <p:ph type="title"/>
          </p:nvPr>
        </p:nvSpPr>
        <p:spPr/>
        <p:txBody>
          <a:bodyPr/>
          <a:lstStyle/>
          <a:p>
            <a:r>
              <a:rPr lang="en-US" dirty="0"/>
              <a:t>Left Title: Lorem Ipsum Dolor </a:t>
            </a:r>
            <a:r>
              <a:rPr lang="en-US" dirty="0" err="1"/>
              <a:t>Amet</a:t>
            </a:r>
            <a:r>
              <a:rPr lang="en-US" dirty="0"/>
              <a:t> Sit</a:t>
            </a:r>
          </a:p>
        </p:txBody>
      </p:sp>
      <p:sp>
        <p:nvSpPr>
          <p:cNvPr id="4" name="Text Placeholder 3">
            <a:extLst>
              <a:ext uri="{FF2B5EF4-FFF2-40B4-BE49-F238E27FC236}">
                <a16:creationId xmlns:a16="http://schemas.microsoft.com/office/drawing/2014/main" id="{345C5088-B955-F287-DB9C-F46F230F7FC0}"/>
              </a:ext>
            </a:extLst>
          </p:cNvPr>
          <p:cNvSpPr>
            <a:spLocks noGrp="1"/>
          </p:cNvSpPr>
          <p:nvPr>
            <p:ph type="body" sz="quarter" idx="12"/>
          </p:nvPr>
        </p:nvSpPr>
        <p:spPr/>
        <p:txBody>
          <a:bodyPr/>
          <a:lstStyle/>
          <a:p>
            <a:r>
              <a:rPr lang="en-US" b="0" i="0" dirty="0" err="1">
                <a:solidFill>
                  <a:schemeClr val="bg1"/>
                </a:solidFill>
                <a:effectLst/>
                <a:latin typeface="+mn-lt"/>
              </a:rPr>
              <a:t>Quisque</a:t>
            </a:r>
            <a:r>
              <a:rPr lang="en-US" b="0" i="0" dirty="0">
                <a:solidFill>
                  <a:schemeClr val="bg1"/>
                </a:solidFill>
                <a:effectLst/>
                <a:latin typeface="+mn-lt"/>
              </a:rPr>
              <a:t> vel </a:t>
            </a:r>
            <a:r>
              <a:rPr lang="en-US" b="0" i="0" dirty="0" err="1">
                <a:solidFill>
                  <a:schemeClr val="bg1"/>
                </a:solidFill>
                <a:effectLst/>
                <a:latin typeface="+mn-lt"/>
              </a:rPr>
              <a:t>metus</a:t>
            </a:r>
            <a:r>
              <a:rPr lang="en-US" b="0" i="0" dirty="0">
                <a:solidFill>
                  <a:schemeClr val="bg1"/>
                </a:solidFill>
                <a:effectLst/>
                <a:latin typeface="+mn-lt"/>
              </a:rPr>
              <a:t> </a:t>
            </a:r>
            <a:r>
              <a:rPr lang="en-US" b="0" i="0" dirty="0" err="1">
                <a:solidFill>
                  <a:schemeClr val="bg1"/>
                </a:solidFill>
                <a:effectLst/>
                <a:latin typeface="+mn-lt"/>
              </a:rPr>
              <a:t>massa</a:t>
            </a:r>
            <a:r>
              <a:rPr lang="en-US" dirty="0">
                <a:solidFill>
                  <a:schemeClr val="bg1"/>
                </a:solidFill>
                <a:latin typeface="+mn-lt"/>
              </a:rPr>
              <a:t> </a:t>
            </a:r>
          </a:p>
          <a:p>
            <a:endParaRPr lang="en-US" dirty="0"/>
          </a:p>
        </p:txBody>
      </p:sp>
    </p:spTree>
    <p:extLst>
      <p:ext uri="{BB962C8B-B14F-4D97-AF65-F5344CB8AC3E}">
        <p14:creationId xmlns:p14="http://schemas.microsoft.com/office/powerpoint/2010/main" val="2129646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7" descr="A group of airplanes on a ship&#10;&#10;Description automatically generated">
            <a:extLst>
              <a:ext uri="{FF2B5EF4-FFF2-40B4-BE49-F238E27FC236}">
                <a16:creationId xmlns:a16="http://schemas.microsoft.com/office/drawing/2014/main" id="{7782AE36-1DB8-62CC-D58D-76DBE882691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4630401" cy="8229600"/>
          </a:xfrm>
          <a:prstGeom prst="rect">
            <a:avLst/>
          </a:prstGeom>
          <a:solidFill>
            <a:schemeClr val="bg1">
              <a:lumMod val="85000"/>
            </a:schemeClr>
          </a:solidFill>
        </p:spPr>
      </p:pic>
      <p:sp>
        <p:nvSpPr>
          <p:cNvPr id="3" name="Title 2">
            <a:extLst>
              <a:ext uri="{FF2B5EF4-FFF2-40B4-BE49-F238E27FC236}">
                <a16:creationId xmlns:a16="http://schemas.microsoft.com/office/drawing/2014/main" id="{597F8BCF-B61D-B059-5425-00655C628971}"/>
              </a:ext>
            </a:extLst>
          </p:cNvPr>
          <p:cNvSpPr>
            <a:spLocks noGrp="1"/>
          </p:cNvSpPr>
          <p:nvPr>
            <p:ph type="title"/>
          </p:nvPr>
        </p:nvSpPr>
        <p:spPr>
          <a:xfrm>
            <a:off x="6958013" y="1264976"/>
            <a:ext cx="6988610" cy="1276437"/>
          </a:xfrm>
        </p:spPr>
        <p:txBody>
          <a:bodyPr/>
          <a:lstStyle/>
          <a:p>
            <a:r>
              <a:rPr lang="en-US" dirty="0"/>
              <a:t>Right Title: Lorem Ipsum Dolor </a:t>
            </a:r>
            <a:r>
              <a:rPr lang="en-US" dirty="0" err="1"/>
              <a:t>Amet</a:t>
            </a:r>
            <a:r>
              <a:rPr lang="en-US" dirty="0"/>
              <a:t> Sit</a:t>
            </a:r>
          </a:p>
        </p:txBody>
      </p:sp>
      <p:sp>
        <p:nvSpPr>
          <p:cNvPr id="4" name="Text Placeholder 3">
            <a:extLst>
              <a:ext uri="{FF2B5EF4-FFF2-40B4-BE49-F238E27FC236}">
                <a16:creationId xmlns:a16="http://schemas.microsoft.com/office/drawing/2014/main" id="{EAB84094-9AF2-F410-4738-A88F2D0641F2}"/>
              </a:ext>
            </a:extLst>
          </p:cNvPr>
          <p:cNvSpPr>
            <a:spLocks noGrp="1"/>
          </p:cNvSpPr>
          <p:nvPr>
            <p:ph type="body" sz="quarter" idx="12"/>
          </p:nvPr>
        </p:nvSpPr>
        <p:spPr/>
        <p:txBody>
          <a:bodyPr/>
          <a:lstStyle/>
          <a:p>
            <a:r>
              <a:rPr lang="en-US" b="0" i="0" dirty="0" err="1">
                <a:solidFill>
                  <a:schemeClr val="bg1"/>
                </a:solidFill>
                <a:effectLst/>
                <a:latin typeface="+mn-lt"/>
              </a:rPr>
              <a:t>Quisque</a:t>
            </a:r>
            <a:r>
              <a:rPr lang="en-US" b="0" i="0" dirty="0">
                <a:solidFill>
                  <a:schemeClr val="bg1"/>
                </a:solidFill>
                <a:effectLst/>
                <a:latin typeface="+mn-lt"/>
              </a:rPr>
              <a:t> vel </a:t>
            </a:r>
            <a:r>
              <a:rPr lang="en-US" b="0" i="0" dirty="0" err="1">
                <a:solidFill>
                  <a:schemeClr val="bg1"/>
                </a:solidFill>
                <a:effectLst/>
                <a:latin typeface="+mn-lt"/>
              </a:rPr>
              <a:t>metus</a:t>
            </a:r>
            <a:r>
              <a:rPr lang="en-US" b="0" i="0" dirty="0">
                <a:solidFill>
                  <a:schemeClr val="bg1"/>
                </a:solidFill>
                <a:effectLst/>
                <a:latin typeface="+mn-lt"/>
              </a:rPr>
              <a:t> </a:t>
            </a:r>
            <a:r>
              <a:rPr lang="en-US" b="0" i="0" dirty="0" err="1">
                <a:solidFill>
                  <a:schemeClr val="bg1"/>
                </a:solidFill>
                <a:effectLst/>
                <a:latin typeface="+mn-lt"/>
              </a:rPr>
              <a:t>massa</a:t>
            </a:r>
            <a:r>
              <a:rPr lang="en-US" dirty="0">
                <a:solidFill>
                  <a:schemeClr val="bg1"/>
                </a:solidFill>
                <a:latin typeface="+mn-lt"/>
              </a:rPr>
              <a:t> </a:t>
            </a:r>
          </a:p>
          <a:p>
            <a:endParaRPr lang="en-US" dirty="0"/>
          </a:p>
        </p:txBody>
      </p:sp>
    </p:spTree>
    <p:extLst>
      <p:ext uri="{BB962C8B-B14F-4D97-AF65-F5344CB8AC3E}">
        <p14:creationId xmlns:p14="http://schemas.microsoft.com/office/powerpoint/2010/main" val="19121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7" descr="A satellite in the sky&#10;&#10;Description automatically generated">
            <a:extLst>
              <a:ext uri="{FF2B5EF4-FFF2-40B4-BE49-F238E27FC236}">
                <a16:creationId xmlns:a16="http://schemas.microsoft.com/office/drawing/2014/main" id="{BE07ACAB-2323-8D17-9A15-1C1A4F51E12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4630401" cy="8229600"/>
          </a:xfrm>
          <a:prstGeom prst="rect">
            <a:avLst/>
          </a:prstGeom>
          <a:solidFill>
            <a:schemeClr val="bg1">
              <a:lumMod val="85000"/>
            </a:schemeClr>
          </a:solidFill>
        </p:spPr>
      </p:pic>
      <p:sp>
        <p:nvSpPr>
          <p:cNvPr id="3" name="Title 2">
            <a:extLst>
              <a:ext uri="{FF2B5EF4-FFF2-40B4-BE49-F238E27FC236}">
                <a16:creationId xmlns:a16="http://schemas.microsoft.com/office/drawing/2014/main" id="{3B3DE0FA-A743-9846-7F33-75713F53C59F}"/>
              </a:ext>
            </a:extLst>
          </p:cNvPr>
          <p:cNvSpPr>
            <a:spLocks noGrp="1"/>
          </p:cNvSpPr>
          <p:nvPr>
            <p:ph type="title"/>
          </p:nvPr>
        </p:nvSpPr>
        <p:spPr/>
        <p:txBody>
          <a:bodyPr/>
          <a:lstStyle/>
          <a:p>
            <a:r>
              <a:rPr lang="en-US" dirty="0"/>
              <a:t>Bottom Title: Lorem </a:t>
            </a:r>
            <a:r>
              <a:rPr lang="en-US" dirty="0" err="1"/>
              <a:t>Ipspm</a:t>
            </a:r>
            <a:r>
              <a:rPr lang="en-US" dirty="0"/>
              <a:t> Dolor</a:t>
            </a:r>
          </a:p>
        </p:txBody>
      </p:sp>
      <p:sp>
        <p:nvSpPr>
          <p:cNvPr id="4" name="Text Placeholder 3">
            <a:extLst>
              <a:ext uri="{FF2B5EF4-FFF2-40B4-BE49-F238E27FC236}">
                <a16:creationId xmlns:a16="http://schemas.microsoft.com/office/drawing/2014/main" id="{49BF4A7D-1391-1E20-6490-F64637E60FB7}"/>
              </a:ext>
            </a:extLst>
          </p:cNvPr>
          <p:cNvSpPr>
            <a:spLocks noGrp="1"/>
          </p:cNvSpPr>
          <p:nvPr>
            <p:ph type="body" sz="quarter" idx="12"/>
          </p:nvPr>
        </p:nvSpPr>
        <p:spPr/>
        <p:txBody>
          <a:bodyPr/>
          <a:lstStyle/>
          <a:p>
            <a:r>
              <a:rPr lang="en-US" b="0" i="0" dirty="0" err="1">
                <a:solidFill>
                  <a:schemeClr val="bg1"/>
                </a:solidFill>
                <a:effectLst/>
                <a:latin typeface="+mn-lt"/>
              </a:rPr>
              <a:t>Quisque</a:t>
            </a:r>
            <a:r>
              <a:rPr lang="en-US" b="0" i="0" dirty="0">
                <a:solidFill>
                  <a:schemeClr val="bg1"/>
                </a:solidFill>
                <a:effectLst/>
                <a:latin typeface="+mn-lt"/>
              </a:rPr>
              <a:t> vel </a:t>
            </a:r>
            <a:r>
              <a:rPr lang="en-US" b="0" i="0" dirty="0" err="1">
                <a:solidFill>
                  <a:schemeClr val="bg1"/>
                </a:solidFill>
                <a:effectLst/>
                <a:latin typeface="+mn-lt"/>
              </a:rPr>
              <a:t>metus</a:t>
            </a:r>
            <a:r>
              <a:rPr lang="en-US" b="0" i="0" dirty="0">
                <a:solidFill>
                  <a:schemeClr val="bg1"/>
                </a:solidFill>
                <a:effectLst/>
                <a:latin typeface="+mn-lt"/>
              </a:rPr>
              <a:t> </a:t>
            </a:r>
            <a:r>
              <a:rPr lang="en-US" b="0" i="0" dirty="0" err="1">
                <a:solidFill>
                  <a:schemeClr val="bg1"/>
                </a:solidFill>
                <a:effectLst/>
                <a:latin typeface="+mn-lt"/>
              </a:rPr>
              <a:t>massa</a:t>
            </a:r>
            <a:r>
              <a:rPr lang="en-US" dirty="0">
                <a:solidFill>
                  <a:schemeClr val="bg1"/>
                </a:solidFill>
                <a:latin typeface="+mn-lt"/>
              </a:rPr>
              <a:t> </a:t>
            </a:r>
          </a:p>
          <a:p>
            <a:endParaRPr lang="en-US" dirty="0"/>
          </a:p>
        </p:txBody>
      </p:sp>
    </p:spTree>
    <p:extLst>
      <p:ext uri="{BB962C8B-B14F-4D97-AF65-F5344CB8AC3E}">
        <p14:creationId xmlns:p14="http://schemas.microsoft.com/office/powerpoint/2010/main" val="2053207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62D06-F7B3-ABA0-730E-BFB335F72CDF}"/>
              </a:ext>
            </a:extLst>
          </p:cNvPr>
          <p:cNvSpPr>
            <a:spLocks noGrp="1"/>
          </p:cNvSpPr>
          <p:nvPr>
            <p:ph type="title"/>
          </p:nvPr>
        </p:nvSpPr>
        <p:spPr>
          <a:xfrm>
            <a:off x="8547100" y="1530220"/>
            <a:ext cx="5580062" cy="2050895"/>
          </a:xfrm>
        </p:spPr>
        <p:txBody>
          <a:bodyPr/>
          <a:lstStyle/>
          <a:p>
            <a:r>
              <a:rPr lang="en-US" sz="4000" dirty="0">
                <a:latin typeface="+mj-lt"/>
              </a:rPr>
              <a:t>Lorem Ipsum Dolor Sit </a:t>
            </a:r>
            <a:r>
              <a:rPr lang="en-US" sz="4000" dirty="0" err="1">
                <a:latin typeface="+mj-lt"/>
              </a:rPr>
              <a:t>Amet</a:t>
            </a:r>
            <a:endParaRPr lang="en-US" dirty="0"/>
          </a:p>
        </p:txBody>
      </p:sp>
      <p:sp>
        <p:nvSpPr>
          <p:cNvPr id="3" name="Text Placeholder 2">
            <a:extLst>
              <a:ext uri="{FF2B5EF4-FFF2-40B4-BE49-F238E27FC236}">
                <a16:creationId xmlns:a16="http://schemas.microsoft.com/office/drawing/2014/main" id="{3B11EC53-E53F-EEA6-FF30-038C633ACF70}"/>
              </a:ext>
            </a:extLst>
          </p:cNvPr>
          <p:cNvSpPr>
            <a:spLocks noGrp="1"/>
          </p:cNvSpPr>
          <p:nvPr>
            <p:ph type="body" sz="quarter" idx="12"/>
          </p:nvPr>
        </p:nvSpPr>
        <p:spPr/>
        <p:txBody>
          <a:bodyPr/>
          <a:lstStyle/>
          <a:p>
            <a:r>
              <a:rPr lang="en-US" b="0" i="0" dirty="0" err="1">
                <a:solidFill>
                  <a:schemeClr val="bg1"/>
                </a:solidFill>
                <a:effectLst/>
                <a:latin typeface="+mn-lt"/>
              </a:rPr>
              <a:t>Quisque</a:t>
            </a:r>
            <a:r>
              <a:rPr lang="en-US" b="0" i="0" dirty="0">
                <a:solidFill>
                  <a:schemeClr val="bg1"/>
                </a:solidFill>
                <a:effectLst/>
                <a:latin typeface="+mn-lt"/>
              </a:rPr>
              <a:t> vel </a:t>
            </a:r>
            <a:r>
              <a:rPr lang="en-US" b="0" i="0" dirty="0" err="1">
                <a:solidFill>
                  <a:schemeClr val="bg1"/>
                </a:solidFill>
                <a:effectLst/>
                <a:latin typeface="+mn-lt"/>
              </a:rPr>
              <a:t>metus</a:t>
            </a:r>
            <a:r>
              <a:rPr lang="en-US" b="0" i="0" dirty="0">
                <a:solidFill>
                  <a:schemeClr val="bg1"/>
                </a:solidFill>
                <a:effectLst/>
                <a:latin typeface="+mn-lt"/>
              </a:rPr>
              <a:t> </a:t>
            </a:r>
            <a:r>
              <a:rPr lang="en-US" b="0" i="0" dirty="0" err="1">
                <a:solidFill>
                  <a:schemeClr val="bg1"/>
                </a:solidFill>
                <a:effectLst/>
                <a:latin typeface="+mn-lt"/>
              </a:rPr>
              <a:t>massa</a:t>
            </a:r>
            <a:r>
              <a:rPr lang="en-US" dirty="0">
                <a:solidFill>
                  <a:schemeClr val="bg1"/>
                </a:solidFill>
                <a:latin typeface="+mn-lt"/>
              </a:rPr>
              <a:t> </a:t>
            </a:r>
          </a:p>
          <a:p>
            <a:endParaRPr lang="en-US" dirty="0"/>
          </a:p>
        </p:txBody>
      </p:sp>
    </p:spTree>
    <p:extLst>
      <p:ext uri="{BB962C8B-B14F-4D97-AF65-F5344CB8AC3E}">
        <p14:creationId xmlns:p14="http://schemas.microsoft.com/office/powerpoint/2010/main" val="2569962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C28C5-6BDE-17BE-87A0-58CF5B269EE1}"/>
              </a:ext>
            </a:extLst>
          </p:cNvPr>
          <p:cNvSpPr>
            <a:spLocks noGrp="1"/>
          </p:cNvSpPr>
          <p:nvPr>
            <p:ph type="title"/>
          </p:nvPr>
        </p:nvSpPr>
        <p:spPr/>
        <p:txBody>
          <a:bodyPr/>
          <a:lstStyle/>
          <a:p>
            <a:r>
              <a:rPr lang="en-US" sz="4000" dirty="0">
                <a:latin typeface="+mj-lt"/>
              </a:rPr>
              <a:t>Lorem Ipsum Dolor Sit </a:t>
            </a:r>
            <a:r>
              <a:rPr lang="en-US" sz="4000" dirty="0" err="1">
                <a:latin typeface="+mj-lt"/>
              </a:rPr>
              <a:t>Amet</a:t>
            </a:r>
            <a:endParaRPr lang="en-US" dirty="0"/>
          </a:p>
        </p:txBody>
      </p:sp>
      <p:sp>
        <p:nvSpPr>
          <p:cNvPr id="3" name="Text Placeholder 2">
            <a:extLst>
              <a:ext uri="{FF2B5EF4-FFF2-40B4-BE49-F238E27FC236}">
                <a16:creationId xmlns:a16="http://schemas.microsoft.com/office/drawing/2014/main" id="{503175AA-9EA2-A9F2-9C46-E52387F8C369}"/>
              </a:ext>
            </a:extLst>
          </p:cNvPr>
          <p:cNvSpPr>
            <a:spLocks noGrp="1"/>
          </p:cNvSpPr>
          <p:nvPr>
            <p:ph type="body" sz="quarter" idx="12"/>
          </p:nvPr>
        </p:nvSpPr>
        <p:spPr/>
        <p:txBody>
          <a:bodyPr/>
          <a:lstStyle/>
          <a:p>
            <a:r>
              <a:rPr lang="en-US" b="0" i="0" dirty="0" err="1">
                <a:solidFill>
                  <a:schemeClr val="bg1"/>
                </a:solidFill>
                <a:effectLst/>
                <a:latin typeface="+mn-lt"/>
              </a:rPr>
              <a:t>Quisque</a:t>
            </a:r>
            <a:r>
              <a:rPr lang="en-US" b="0" i="0" dirty="0">
                <a:solidFill>
                  <a:schemeClr val="bg1"/>
                </a:solidFill>
                <a:effectLst/>
                <a:latin typeface="+mn-lt"/>
              </a:rPr>
              <a:t> vel </a:t>
            </a:r>
            <a:r>
              <a:rPr lang="en-US" b="0" i="0" dirty="0" err="1">
                <a:solidFill>
                  <a:schemeClr val="bg1"/>
                </a:solidFill>
                <a:effectLst/>
                <a:latin typeface="+mn-lt"/>
              </a:rPr>
              <a:t>metus</a:t>
            </a:r>
            <a:r>
              <a:rPr lang="en-US" b="0" i="0" dirty="0">
                <a:solidFill>
                  <a:schemeClr val="bg1"/>
                </a:solidFill>
                <a:effectLst/>
                <a:latin typeface="+mn-lt"/>
              </a:rPr>
              <a:t> </a:t>
            </a:r>
            <a:r>
              <a:rPr lang="en-US" b="0" i="0" dirty="0" err="1">
                <a:solidFill>
                  <a:schemeClr val="bg1"/>
                </a:solidFill>
                <a:effectLst/>
                <a:latin typeface="+mn-lt"/>
              </a:rPr>
              <a:t>massa</a:t>
            </a:r>
            <a:r>
              <a:rPr lang="en-US" dirty="0">
                <a:solidFill>
                  <a:schemeClr val="bg1"/>
                </a:solidFill>
                <a:latin typeface="+mn-lt"/>
              </a:rPr>
              <a:t> </a:t>
            </a:r>
          </a:p>
          <a:p>
            <a:endParaRPr lang="en-US" dirty="0"/>
          </a:p>
        </p:txBody>
      </p:sp>
    </p:spTree>
    <p:extLst>
      <p:ext uri="{BB962C8B-B14F-4D97-AF65-F5344CB8AC3E}">
        <p14:creationId xmlns:p14="http://schemas.microsoft.com/office/powerpoint/2010/main" val="158991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7" descr="A group of men in lab coats talking&#10;&#10;Description automatically generated">
            <a:extLst>
              <a:ext uri="{FF2B5EF4-FFF2-40B4-BE49-F238E27FC236}">
                <a16:creationId xmlns:a16="http://schemas.microsoft.com/office/drawing/2014/main" id="{F5A3AB9A-D716-204B-65F0-5C7B0F15E3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 y="-2"/>
            <a:ext cx="14630401" cy="8229600"/>
          </a:xfrm>
          <a:prstGeom prst="rect">
            <a:avLst/>
          </a:prstGeom>
          <a:solidFill>
            <a:schemeClr val="bg1">
              <a:lumMod val="85000"/>
            </a:schemeClr>
          </a:solidFill>
        </p:spPr>
      </p:pic>
      <p:sp>
        <p:nvSpPr>
          <p:cNvPr id="3" name="Title 2">
            <a:extLst>
              <a:ext uri="{FF2B5EF4-FFF2-40B4-BE49-F238E27FC236}">
                <a16:creationId xmlns:a16="http://schemas.microsoft.com/office/drawing/2014/main" id="{136C011A-617C-D2CC-B3BF-85187AEB945C}"/>
              </a:ext>
            </a:extLst>
          </p:cNvPr>
          <p:cNvSpPr>
            <a:spLocks noGrp="1"/>
          </p:cNvSpPr>
          <p:nvPr>
            <p:ph type="title"/>
          </p:nvPr>
        </p:nvSpPr>
        <p:spPr/>
        <p:txBody>
          <a:bodyPr/>
          <a:lstStyle/>
          <a:p>
            <a:r>
              <a:rPr lang="en-US" dirty="0"/>
              <a:t>Lorem </a:t>
            </a:r>
            <a:r>
              <a:rPr lang="en-US" dirty="0" err="1"/>
              <a:t>Ipsom</a:t>
            </a:r>
            <a:r>
              <a:rPr lang="en-US" dirty="0"/>
              <a:t> Dolor Sit </a:t>
            </a:r>
          </a:p>
        </p:txBody>
      </p:sp>
      <p:sp>
        <p:nvSpPr>
          <p:cNvPr id="4" name="Text Placeholder 3">
            <a:extLst>
              <a:ext uri="{FF2B5EF4-FFF2-40B4-BE49-F238E27FC236}">
                <a16:creationId xmlns:a16="http://schemas.microsoft.com/office/drawing/2014/main" id="{7E8DEB30-E3CD-0274-5828-DC7D047EA827}"/>
              </a:ext>
            </a:extLst>
          </p:cNvPr>
          <p:cNvSpPr>
            <a:spLocks noGrp="1"/>
          </p:cNvSpPr>
          <p:nvPr>
            <p:ph type="body" sz="quarter" idx="12"/>
          </p:nvPr>
        </p:nvSpPr>
        <p:spPr/>
        <p:txBody>
          <a:bodyPr/>
          <a:lstStyle/>
          <a:p>
            <a:r>
              <a:rPr lang="en-US" b="0" i="0" dirty="0" err="1">
                <a:effectLst/>
                <a:latin typeface="+mn-lt"/>
              </a:rPr>
              <a:t>Quisque</a:t>
            </a:r>
            <a:r>
              <a:rPr lang="en-US" b="0" i="0" dirty="0">
                <a:effectLst/>
                <a:latin typeface="+mn-lt"/>
              </a:rPr>
              <a:t> vel </a:t>
            </a:r>
            <a:r>
              <a:rPr lang="en-US" b="0" i="0" dirty="0" err="1">
                <a:effectLst/>
                <a:latin typeface="+mn-lt"/>
              </a:rPr>
              <a:t>metus</a:t>
            </a:r>
            <a:r>
              <a:rPr lang="en-US" b="0" i="0" dirty="0">
                <a:effectLst/>
                <a:latin typeface="+mn-lt"/>
              </a:rPr>
              <a:t> </a:t>
            </a:r>
            <a:r>
              <a:rPr lang="en-US" b="0" i="0" dirty="0" err="1">
                <a:effectLst/>
                <a:latin typeface="+mn-lt"/>
              </a:rPr>
              <a:t>massa</a:t>
            </a:r>
            <a:r>
              <a:rPr lang="en-US" dirty="0">
                <a:latin typeface="+mn-lt"/>
              </a:rPr>
              <a:t> </a:t>
            </a:r>
          </a:p>
          <a:p>
            <a:endParaRPr lang="en-US" dirty="0"/>
          </a:p>
        </p:txBody>
      </p:sp>
    </p:spTree>
    <p:extLst>
      <p:ext uri="{BB962C8B-B14F-4D97-AF65-F5344CB8AC3E}">
        <p14:creationId xmlns:p14="http://schemas.microsoft.com/office/powerpoint/2010/main" val="2917064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A37BEE47-5365-ACEA-9628-DD6C85FA85C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4630401" cy="8229600"/>
          </a:xfrm>
          <a:prstGeom prst="rect">
            <a:avLst/>
          </a:prstGeom>
          <a:solidFill>
            <a:schemeClr val="bg1">
              <a:lumMod val="85000"/>
            </a:schemeClr>
          </a:solidFill>
        </p:spPr>
      </p:pic>
      <p:sp>
        <p:nvSpPr>
          <p:cNvPr id="3" name="Title 2">
            <a:extLst>
              <a:ext uri="{FF2B5EF4-FFF2-40B4-BE49-F238E27FC236}">
                <a16:creationId xmlns:a16="http://schemas.microsoft.com/office/drawing/2014/main" id="{BA3BA956-2C2A-BCF5-17F8-3E957580FE68}"/>
              </a:ext>
            </a:extLst>
          </p:cNvPr>
          <p:cNvSpPr>
            <a:spLocks noGrp="1"/>
          </p:cNvSpPr>
          <p:nvPr>
            <p:ph type="title"/>
          </p:nvPr>
        </p:nvSpPr>
        <p:spPr/>
        <p:txBody>
          <a:bodyPr/>
          <a:lstStyle/>
          <a:p>
            <a:r>
              <a:rPr lang="en-US" dirty="0"/>
              <a:t>Lorem </a:t>
            </a:r>
            <a:r>
              <a:rPr lang="en-US" dirty="0" err="1"/>
              <a:t>Ipsom</a:t>
            </a:r>
            <a:r>
              <a:rPr lang="en-US" dirty="0"/>
              <a:t> Dolor Sit </a:t>
            </a:r>
          </a:p>
        </p:txBody>
      </p:sp>
      <p:sp>
        <p:nvSpPr>
          <p:cNvPr id="4" name="Text Placeholder 3">
            <a:extLst>
              <a:ext uri="{FF2B5EF4-FFF2-40B4-BE49-F238E27FC236}">
                <a16:creationId xmlns:a16="http://schemas.microsoft.com/office/drawing/2014/main" id="{C6892FBA-75AD-F554-3BD3-4DC4AF66BC7C}"/>
              </a:ext>
            </a:extLst>
          </p:cNvPr>
          <p:cNvSpPr>
            <a:spLocks noGrp="1"/>
          </p:cNvSpPr>
          <p:nvPr>
            <p:ph type="body" sz="quarter" idx="12"/>
          </p:nvPr>
        </p:nvSpPr>
        <p:spPr/>
        <p:txBody>
          <a:bodyPr/>
          <a:lstStyle/>
          <a:p>
            <a:r>
              <a:rPr lang="en-US" b="0" i="0" dirty="0" err="1">
                <a:effectLst/>
                <a:latin typeface="+mn-lt"/>
              </a:rPr>
              <a:t>Quisque</a:t>
            </a:r>
            <a:r>
              <a:rPr lang="en-US" b="0" i="0" dirty="0">
                <a:effectLst/>
                <a:latin typeface="+mn-lt"/>
              </a:rPr>
              <a:t> vel </a:t>
            </a:r>
            <a:r>
              <a:rPr lang="en-US" b="0" i="0" dirty="0" err="1">
                <a:effectLst/>
                <a:latin typeface="+mn-lt"/>
              </a:rPr>
              <a:t>metus</a:t>
            </a:r>
            <a:r>
              <a:rPr lang="en-US" b="0" i="0" dirty="0">
                <a:effectLst/>
                <a:latin typeface="+mn-lt"/>
              </a:rPr>
              <a:t> </a:t>
            </a:r>
            <a:r>
              <a:rPr lang="en-US" b="0" i="0" dirty="0" err="1">
                <a:effectLst/>
                <a:latin typeface="+mn-lt"/>
              </a:rPr>
              <a:t>massa</a:t>
            </a:r>
            <a:r>
              <a:rPr lang="en-US" dirty="0">
                <a:latin typeface="+mn-lt"/>
              </a:rPr>
              <a:t> </a:t>
            </a:r>
          </a:p>
          <a:p>
            <a:endParaRPr lang="en-US" dirty="0"/>
          </a:p>
        </p:txBody>
      </p:sp>
    </p:spTree>
    <p:extLst>
      <p:ext uri="{BB962C8B-B14F-4D97-AF65-F5344CB8AC3E}">
        <p14:creationId xmlns:p14="http://schemas.microsoft.com/office/powerpoint/2010/main" val="2212210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96A98D3-16D4-D490-9B87-2CF5B6862C5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0" y="0"/>
            <a:ext cx="14630401" cy="8229600"/>
          </a:xfrm>
          <a:prstGeom prst="rect">
            <a:avLst/>
          </a:prstGeom>
          <a:solidFill>
            <a:schemeClr val="bg1">
              <a:lumMod val="85000"/>
            </a:schemeClr>
          </a:solidFill>
        </p:spPr>
      </p:pic>
      <p:sp>
        <p:nvSpPr>
          <p:cNvPr id="3" name="Title 2">
            <a:extLst>
              <a:ext uri="{FF2B5EF4-FFF2-40B4-BE49-F238E27FC236}">
                <a16:creationId xmlns:a16="http://schemas.microsoft.com/office/drawing/2014/main" id="{AFA3EA33-5107-7A27-1B2E-1DF2E958BC9B}"/>
              </a:ext>
            </a:extLst>
          </p:cNvPr>
          <p:cNvSpPr>
            <a:spLocks noGrp="1"/>
          </p:cNvSpPr>
          <p:nvPr>
            <p:ph type="title"/>
          </p:nvPr>
        </p:nvSpPr>
        <p:spPr/>
        <p:txBody>
          <a:bodyPr/>
          <a:lstStyle/>
          <a:p>
            <a:r>
              <a:rPr lang="en-US" dirty="0"/>
              <a:t>Lorem Ipsum Dolor </a:t>
            </a:r>
            <a:r>
              <a:rPr lang="en-US" dirty="0" err="1"/>
              <a:t>Amet</a:t>
            </a:r>
            <a:r>
              <a:rPr lang="en-US" dirty="0"/>
              <a:t> Sit</a:t>
            </a:r>
          </a:p>
        </p:txBody>
      </p:sp>
      <p:sp>
        <p:nvSpPr>
          <p:cNvPr id="4" name="Text Placeholder 3">
            <a:extLst>
              <a:ext uri="{FF2B5EF4-FFF2-40B4-BE49-F238E27FC236}">
                <a16:creationId xmlns:a16="http://schemas.microsoft.com/office/drawing/2014/main" id="{934ACB2E-8138-F569-63C0-632E76A0F78B}"/>
              </a:ext>
            </a:extLst>
          </p:cNvPr>
          <p:cNvSpPr>
            <a:spLocks noGrp="1"/>
          </p:cNvSpPr>
          <p:nvPr>
            <p:ph type="body" sz="quarter" idx="12"/>
          </p:nvPr>
        </p:nvSpPr>
        <p:spPr/>
        <p:txBody>
          <a:bodyPr/>
          <a:lstStyle/>
          <a:p>
            <a:r>
              <a:rPr lang="en-US" b="0" i="0" dirty="0" err="1">
                <a:effectLst/>
                <a:latin typeface="+mn-lt"/>
              </a:rPr>
              <a:t>Quisque</a:t>
            </a:r>
            <a:r>
              <a:rPr lang="en-US" b="0" i="0" dirty="0">
                <a:effectLst/>
                <a:latin typeface="+mn-lt"/>
              </a:rPr>
              <a:t> vel </a:t>
            </a:r>
            <a:r>
              <a:rPr lang="en-US" b="0" i="0" dirty="0" err="1">
                <a:effectLst/>
                <a:latin typeface="+mn-lt"/>
              </a:rPr>
              <a:t>metus</a:t>
            </a:r>
            <a:r>
              <a:rPr lang="en-US" b="0" i="0" dirty="0">
                <a:effectLst/>
                <a:latin typeface="+mn-lt"/>
              </a:rPr>
              <a:t> </a:t>
            </a:r>
            <a:r>
              <a:rPr lang="en-US" b="0" i="0" dirty="0" err="1">
                <a:effectLst/>
                <a:latin typeface="+mn-lt"/>
              </a:rPr>
              <a:t>massa</a:t>
            </a:r>
            <a:r>
              <a:rPr lang="en-US" dirty="0">
                <a:latin typeface="+mn-lt"/>
              </a:rPr>
              <a:t> </a:t>
            </a:r>
          </a:p>
          <a:p>
            <a:endParaRPr lang="en-US" dirty="0"/>
          </a:p>
        </p:txBody>
      </p:sp>
    </p:spTree>
    <p:extLst>
      <p:ext uri="{BB962C8B-B14F-4D97-AF65-F5344CB8AC3E}">
        <p14:creationId xmlns:p14="http://schemas.microsoft.com/office/powerpoint/2010/main" val="1999626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C696D2A-9327-CC88-FC89-5C4CF1DF592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0"/>
            <a:ext cx="14630401" cy="8229600"/>
          </a:xfrm>
          <a:prstGeom prst="rect">
            <a:avLst/>
          </a:prstGeom>
          <a:solidFill>
            <a:schemeClr val="bg1">
              <a:lumMod val="85000"/>
            </a:schemeClr>
          </a:solidFill>
        </p:spPr>
      </p:pic>
      <p:sp>
        <p:nvSpPr>
          <p:cNvPr id="3" name="Title 2">
            <a:extLst>
              <a:ext uri="{FF2B5EF4-FFF2-40B4-BE49-F238E27FC236}">
                <a16:creationId xmlns:a16="http://schemas.microsoft.com/office/drawing/2014/main" id="{9DDCB06F-EAD2-F3C4-AF6C-DDE4B15A2456}"/>
              </a:ext>
            </a:extLst>
          </p:cNvPr>
          <p:cNvSpPr>
            <a:spLocks noGrp="1"/>
          </p:cNvSpPr>
          <p:nvPr>
            <p:ph type="title"/>
          </p:nvPr>
        </p:nvSpPr>
        <p:spPr/>
        <p:txBody>
          <a:bodyPr/>
          <a:lstStyle/>
          <a:p>
            <a:r>
              <a:rPr lang="en-US" dirty="0"/>
              <a:t>Lorem Ipsum Dolor </a:t>
            </a:r>
            <a:r>
              <a:rPr lang="en-US" dirty="0" err="1"/>
              <a:t>Amet</a:t>
            </a:r>
            <a:r>
              <a:rPr lang="en-US" dirty="0"/>
              <a:t> Sit</a:t>
            </a:r>
          </a:p>
        </p:txBody>
      </p:sp>
      <p:sp>
        <p:nvSpPr>
          <p:cNvPr id="4" name="Text Placeholder 3">
            <a:extLst>
              <a:ext uri="{FF2B5EF4-FFF2-40B4-BE49-F238E27FC236}">
                <a16:creationId xmlns:a16="http://schemas.microsoft.com/office/drawing/2014/main" id="{0E38BC43-F6B4-D7EA-C1A9-7BB62A09CB98}"/>
              </a:ext>
            </a:extLst>
          </p:cNvPr>
          <p:cNvSpPr>
            <a:spLocks noGrp="1"/>
          </p:cNvSpPr>
          <p:nvPr>
            <p:ph type="body" sz="quarter" idx="12"/>
          </p:nvPr>
        </p:nvSpPr>
        <p:spPr/>
        <p:txBody>
          <a:bodyPr/>
          <a:lstStyle/>
          <a:p>
            <a:r>
              <a:rPr lang="en-US" b="0" i="0" dirty="0" err="1">
                <a:effectLst/>
                <a:latin typeface="+mn-lt"/>
              </a:rPr>
              <a:t>Quisque</a:t>
            </a:r>
            <a:r>
              <a:rPr lang="en-US" b="0" i="0" dirty="0">
                <a:effectLst/>
                <a:latin typeface="+mn-lt"/>
              </a:rPr>
              <a:t> vel </a:t>
            </a:r>
            <a:r>
              <a:rPr lang="en-US" b="0" i="0" dirty="0" err="1">
                <a:effectLst/>
                <a:latin typeface="+mn-lt"/>
              </a:rPr>
              <a:t>metus</a:t>
            </a:r>
            <a:r>
              <a:rPr lang="en-US" b="0" i="0" dirty="0">
                <a:effectLst/>
                <a:latin typeface="+mn-lt"/>
              </a:rPr>
              <a:t> </a:t>
            </a:r>
            <a:r>
              <a:rPr lang="en-US" b="0" i="0" dirty="0" err="1">
                <a:effectLst/>
                <a:latin typeface="+mn-lt"/>
              </a:rPr>
              <a:t>massa</a:t>
            </a:r>
            <a:r>
              <a:rPr lang="en-US" dirty="0">
                <a:latin typeface="+mn-lt"/>
              </a:rPr>
              <a:t> </a:t>
            </a:r>
          </a:p>
          <a:p>
            <a:endParaRPr lang="en-US" dirty="0"/>
          </a:p>
        </p:txBody>
      </p:sp>
    </p:spTree>
    <p:extLst>
      <p:ext uri="{BB962C8B-B14F-4D97-AF65-F5344CB8AC3E}">
        <p14:creationId xmlns:p14="http://schemas.microsoft.com/office/powerpoint/2010/main" val="1734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0F439-01E9-81BE-11AE-D9914A833C0D}"/>
              </a:ext>
            </a:extLst>
          </p:cNvPr>
          <p:cNvSpPr>
            <a:spLocks noGrp="1"/>
          </p:cNvSpPr>
          <p:nvPr>
            <p:ph type="title"/>
          </p:nvPr>
        </p:nvSpPr>
        <p:spPr/>
        <p:txBody>
          <a:bodyPr/>
          <a:lstStyle/>
          <a:p>
            <a:r>
              <a:rPr lang="en-US" dirty="0">
                <a:latin typeface="Arial Black"/>
                <a:ea typeface="Noto Sans Black"/>
                <a:cs typeface="Noto Sans Black"/>
              </a:rPr>
              <a:t>Keeping it Simple</a:t>
            </a:r>
            <a:endParaRPr lang="en-US" dirty="0"/>
          </a:p>
        </p:txBody>
      </p:sp>
      <p:sp>
        <p:nvSpPr>
          <p:cNvPr id="4" name="Text Placeholder 3">
            <a:extLst>
              <a:ext uri="{FF2B5EF4-FFF2-40B4-BE49-F238E27FC236}">
                <a16:creationId xmlns:a16="http://schemas.microsoft.com/office/drawing/2014/main" id="{07BA05B4-49F2-7661-37DE-02041A96748A}"/>
              </a:ext>
            </a:extLst>
          </p:cNvPr>
          <p:cNvSpPr>
            <a:spLocks noGrp="1"/>
          </p:cNvSpPr>
          <p:nvPr>
            <p:ph type="body" sz="quarter" idx="10"/>
          </p:nvPr>
        </p:nvSpPr>
        <p:spPr/>
        <p:txBody>
          <a:bodyPr>
            <a:noAutofit/>
          </a:bodyPr>
          <a:lstStyle/>
          <a:p>
            <a:r>
              <a:rPr lang="en-US" sz="1600" dirty="0">
                <a:solidFill>
                  <a:schemeClr val="bg2">
                    <a:lumMod val="10000"/>
                  </a:schemeClr>
                </a:solidFill>
                <a:latin typeface="Arial"/>
                <a:ea typeface="Noto Sans"/>
              </a:rPr>
              <a:t>Protect your message. Don’t lose it in overly complicated slides. </a:t>
            </a:r>
            <a:endParaRPr lang="en-US" sz="1600" dirty="0">
              <a:solidFill>
                <a:schemeClr val="bg2">
                  <a:lumMod val="10000"/>
                </a:schemeClr>
              </a:solidFill>
              <a:latin typeface="Arial"/>
            </a:endParaRPr>
          </a:p>
          <a:p>
            <a:endParaRPr lang="en-US" dirty="0"/>
          </a:p>
        </p:txBody>
      </p:sp>
      <p:sp>
        <p:nvSpPr>
          <p:cNvPr id="6" name="object 2">
            <a:extLst>
              <a:ext uri="{FF2B5EF4-FFF2-40B4-BE49-F238E27FC236}">
                <a16:creationId xmlns:a16="http://schemas.microsoft.com/office/drawing/2014/main" id="{987F3036-31A2-7FCB-B525-5FF2C246CF05}"/>
              </a:ext>
            </a:extLst>
          </p:cNvPr>
          <p:cNvSpPr/>
          <p:nvPr/>
        </p:nvSpPr>
        <p:spPr>
          <a:xfrm>
            <a:off x="0" y="2909049"/>
            <a:ext cx="14630400" cy="4006758"/>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7" name="Rectangle 6">
            <a:extLst>
              <a:ext uri="{FF2B5EF4-FFF2-40B4-BE49-F238E27FC236}">
                <a16:creationId xmlns:a16="http://schemas.microsoft.com/office/drawing/2014/main" id="{C56393CF-B344-8DE0-ECCD-07D755FEE062}"/>
              </a:ext>
            </a:extLst>
          </p:cNvPr>
          <p:cNvSpPr/>
          <p:nvPr/>
        </p:nvSpPr>
        <p:spPr>
          <a:xfrm>
            <a:off x="690454" y="4779695"/>
            <a:ext cx="2863866" cy="830997"/>
          </a:xfrm>
          <a:prstGeom prst="rect">
            <a:avLst/>
          </a:prstGeom>
        </p:spPr>
        <p:txBody>
          <a:bodyPr wrap="square" lIns="91440" tIns="45720" rIns="91440" bIns="45720" anchor="t">
            <a:noAutofit/>
          </a:bodyPr>
          <a:lstStyle/>
          <a:p>
            <a:pPr>
              <a:spcBef>
                <a:spcPts val="600"/>
              </a:spcBef>
            </a:pPr>
            <a:r>
              <a:rPr lang="en-US" sz="1600" b="1" dirty="0">
                <a:solidFill>
                  <a:schemeClr val="bg2">
                    <a:lumMod val="10000"/>
                  </a:schemeClr>
                </a:solidFill>
                <a:latin typeface="Arial"/>
                <a:cs typeface="Arial"/>
              </a:rPr>
              <a:t>Embrace negative space. </a:t>
            </a:r>
            <a:r>
              <a:rPr lang="en-US" sz="1600" dirty="0">
                <a:solidFill>
                  <a:schemeClr val="bg2">
                    <a:lumMod val="10000"/>
                  </a:schemeClr>
                </a:solidFill>
                <a:latin typeface="Arial"/>
                <a:cs typeface="Arial"/>
              </a:rPr>
              <a:t>Don’t fill empty areas with </a:t>
            </a:r>
            <a:br>
              <a:rPr lang="en-US" sz="1600" dirty="0">
                <a:solidFill>
                  <a:schemeClr val="bg2">
                    <a:lumMod val="10000"/>
                  </a:schemeClr>
                </a:solidFill>
                <a:latin typeface="Arial"/>
              </a:rPr>
            </a:br>
            <a:r>
              <a:rPr lang="en-US" sz="1600" dirty="0">
                <a:solidFill>
                  <a:schemeClr val="bg2">
                    <a:lumMod val="10000"/>
                  </a:schemeClr>
                </a:solidFill>
                <a:latin typeface="Arial"/>
                <a:cs typeface="Arial"/>
              </a:rPr>
              <a:t>extra graphics or text.</a:t>
            </a:r>
            <a:r>
              <a:rPr lang="en-US" sz="1600" b="1" dirty="0">
                <a:solidFill>
                  <a:schemeClr val="bg2">
                    <a:lumMod val="10000"/>
                  </a:schemeClr>
                </a:solidFill>
                <a:latin typeface="Arial"/>
                <a:cs typeface="Arial"/>
              </a:rPr>
              <a:t> </a:t>
            </a:r>
            <a:endParaRPr lang="en-US" sz="1600" dirty="0">
              <a:solidFill>
                <a:schemeClr val="bg2">
                  <a:lumMod val="10000"/>
                </a:schemeClr>
              </a:solidFill>
              <a:latin typeface="Arial"/>
              <a:cs typeface="Arial"/>
            </a:endParaRPr>
          </a:p>
        </p:txBody>
      </p:sp>
      <p:sp>
        <p:nvSpPr>
          <p:cNvPr id="8" name="Rectangle 7">
            <a:extLst>
              <a:ext uri="{FF2B5EF4-FFF2-40B4-BE49-F238E27FC236}">
                <a16:creationId xmlns:a16="http://schemas.microsoft.com/office/drawing/2014/main" id="{7D611CC0-E5D1-9A76-641F-725B4F3AF99C}"/>
              </a:ext>
            </a:extLst>
          </p:cNvPr>
          <p:cNvSpPr/>
          <p:nvPr/>
        </p:nvSpPr>
        <p:spPr>
          <a:xfrm>
            <a:off x="690454" y="3558184"/>
            <a:ext cx="531483" cy="1323439"/>
          </a:xfrm>
          <a:prstGeom prst="rect">
            <a:avLst/>
          </a:prstGeom>
        </p:spPr>
        <p:txBody>
          <a:bodyPr wrap="square" lIns="91440" tIns="45720" rIns="91440" bIns="45720" anchor="t">
            <a:spAutoFit/>
          </a:bodyPr>
          <a:lstStyle/>
          <a:p>
            <a:pPr>
              <a:spcBef>
                <a:spcPts val="600"/>
              </a:spcBef>
            </a:pPr>
            <a:r>
              <a:rPr lang="en-US" sz="8000" dirty="0">
                <a:solidFill>
                  <a:schemeClr val="accent1"/>
                </a:solidFill>
                <a:latin typeface="+mj-lt"/>
                <a:ea typeface="Noto Sans Light"/>
                <a:cs typeface="Arial" panose="020B0604020202020204" pitchFamily="34" charset="0"/>
              </a:rPr>
              <a:t>1</a:t>
            </a:r>
          </a:p>
        </p:txBody>
      </p:sp>
      <p:sp>
        <p:nvSpPr>
          <p:cNvPr id="9" name="Rectangle 8">
            <a:extLst>
              <a:ext uri="{FF2B5EF4-FFF2-40B4-BE49-F238E27FC236}">
                <a16:creationId xmlns:a16="http://schemas.microsoft.com/office/drawing/2014/main" id="{76B5EE82-DAA9-1C0F-EA31-03015C9C9FE9}"/>
              </a:ext>
            </a:extLst>
          </p:cNvPr>
          <p:cNvSpPr/>
          <p:nvPr/>
        </p:nvSpPr>
        <p:spPr>
          <a:xfrm>
            <a:off x="5241452" y="4779694"/>
            <a:ext cx="2892672" cy="830997"/>
          </a:xfrm>
          <a:prstGeom prst="rect">
            <a:avLst/>
          </a:prstGeom>
        </p:spPr>
        <p:txBody>
          <a:bodyPr wrap="square" lIns="91440" tIns="45720" rIns="91440" bIns="45720" anchor="t">
            <a:noAutofit/>
          </a:bodyPr>
          <a:lstStyle/>
          <a:p>
            <a:pPr>
              <a:spcBef>
                <a:spcPts val="600"/>
              </a:spcBef>
            </a:pPr>
            <a:r>
              <a:rPr lang="en-US" sz="1600" b="1" dirty="0">
                <a:solidFill>
                  <a:schemeClr val="bg2">
                    <a:lumMod val="10000"/>
                  </a:schemeClr>
                </a:solidFill>
                <a:latin typeface="Arial"/>
                <a:cs typeface="Arial"/>
              </a:rPr>
              <a:t>Champion consistency. </a:t>
            </a:r>
            <a:br>
              <a:rPr lang="en-US" sz="1600" b="1" dirty="0">
                <a:solidFill>
                  <a:schemeClr val="bg2">
                    <a:lumMod val="10000"/>
                  </a:schemeClr>
                </a:solidFill>
                <a:latin typeface="Arial"/>
              </a:rPr>
            </a:br>
            <a:r>
              <a:rPr lang="en-US" sz="1600" dirty="0">
                <a:solidFill>
                  <a:schemeClr val="bg2">
                    <a:lumMod val="10000"/>
                  </a:schemeClr>
                </a:solidFill>
                <a:latin typeface="Arial"/>
                <a:cs typeface="Arial"/>
              </a:rPr>
              <a:t>Use typefaces the same way throughout a presentation.</a:t>
            </a:r>
          </a:p>
        </p:txBody>
      </p:sp>
      <p:sp>
        <p:nvSpPr>
          <p:cNvPr id="10" name="Rectangle 9">
            <a:extLst>
              <a:ext uri="{FF2B5EF4-FFF2-40B4-BE49-F238E27FC236}">
                <a16:creationId xmlns:a16="http://schemas.microsoft.com/office/drawing/2014/main" id="{28360A42-0CEA-24E2-9A4E-60586D8A1558}"/>
              </a:ext>
            </a:extLst>
          </p:cNvPr>
          <p:cNvSpPr/>
          <p:nvPr/>
        </p:nvSpPr>
        <p:spPr>
          <a:xfrm>
            <a:off x="5242504" y="3558184"/>
            <a:ext cx="531483" cy="1323439"/>
          </a:xfrm>
          <a:prstGeom prst="rect">
            <a:avLst/>
          </a:prstGeom>
        </p:spPr>
        <p:txBody>
          <a:bodyPr wrap="square" lIns="91440" tIns="45720" rIns="91440" bIns="45720" anchor="t">
            <a:spAutoFit/>
          </a:bodyPr>
          <a:lstStyle/>
          <a:p>
            <a:pPr>
              <a:spcBef>
                <a:spcPts val="600"/>
              </a:spcBef>
            </a:pPr>
            <a:r>
              <a:rPr lang="en-US" sz="8000" dirty="0">
                <a:solidFill>
                  <a:schemeClr val="accent1"/>
                </a:solidFill>
                <a:latin typeface="+mj-lt"/>
                <a:ea typeface="Noto Sans Light"/>
                <a:cs typeface="Arial" panose="020B0604020202020204" pitchFamily="34" charset="0"/>
              </a:rPr>
              <a:t>2</a:t>
            </a:r>
          </a:p>
        </p:txBody>
      </p:sp>
      <p:sp>
        <p:nvSpPr>
          <p:cNvPr id="11" name="Rectangle 10">
            <a:extLst>
              <a:ext uri="{FF2B5EF4-FFF2-40B4-BE49-F238E27FC236}">
                <a16:creationId xmlns:a16="http://schemas.microsoft.com/office/drawing/2014/main" id="{8C9E91E8-8498-26A6-2BB6-3DF38DAD7352}"/>
              </a:ext>
            </a:extLst>
          </p:cNvPr>
          <p:cNvSpPr/>
          <p:nvPr/>
        </p:nvSpPr>
        <p:spPr>
          <a:xfrm>
            <a:off x="9778810" y="4779693"/>
            <a:ext cx="2863867" cy="830997"/>
          </a:xfrm>
          <a:prstGeom prst="rect">
            <a:avLst/>
          </a:prstGeom>
        </p:spPr>
        <p:txBody>
          <a:bodyPr wrap="square" lIns="91440" tIns="45720" rIns="91440" bIns="45720" anchor="t">
            <a:noAutofit/>
          </a:bodyPr>
          <a:lstStyle/>
          <a:p>
            <a:pPr>
              <a:spcBef>
                <a:spcPts val="600"/>
              </a:spcBef>
            </a:pPr>
            <a:r>
              <a:rPr lang="en-US" sz="1600" b="1" dirty="0">
                <a:solidFill>
                  <a:schemeClr val="bg2">
                    <a:lumMod val="10000"/>
                  </a:schemeClr>
                </a:solidFill>
                <a:latin typeface="Arial"/>
                <a:cs typeface="Arial"/>
              </a:rPr>
              <a:t>Be choosey about color. </a:t>
            </a:r>
            <a:br>
              <a:rPr lang="en-US" sz="1600" b="1" dirty="0">
                <a:solidFill>
                  <a:schemeClr val="bg2">
                    <a:lumMod val="10000"/>
                  </a:schemeClr>
                </a:solidFill>
                <a:latin typeface="Arial"/>
              </a:rPr>
            </a:br>
            <a:r>
              <a:rPr lang="en-US" sz="1600" dirty="0">
                <a:solidFill>
                  <a:schemeClr val="bg2">
                    <a:lumMod val="10000"/>
                  </a:schemeClr>
                </a:solidFill>
                <a:latin typeface="Arial"/>
                <a:cs typeface="Arial"/>
              </a:rPr>
              <a:t>Except for charts, limit color to three per presentation.</a:t>
            </a:r>
          </a:p>
        </p:txBody>
      </p:sp>
      <p:sp>
        <p:nvSpPr>
          <p:cNvPr id="12" name="Rectangle 11">
            <a:extLst>
              <a:ext uri="{FF2B5EF4-FFF2-40B4-BE49-F238E27FC236}">
                <a16:creationId xmlns:a16="http://schemas.microsoft.com/office/drawing/2014/main" id="{027DFB06-80D1-3B66-6EA5-42BD303F77E5}"/>
              </a:ext>
            </a:extLst>
          </p:cNvPr>
          <p:cNvSpPr/>
          <p:nvPr/>
        </p:nvSpPr>
        <p:spPr>
          <a:xfrm>
            <a:off x="9764379" y="3558184"/>
            <a:ext cx="531483" cy="1323439"/>
          </a:xfrm>
          <a:prstGeom prst="rect">
            <a:avLst/>
          </a:prstGeom>
        </p:spPr>
        <p:txBody>
          <a:bodyPr wrap="square" lIns="91440" tIns="45720" rIns="91440" bIns="45720" anchor="t">
            <a:spAutoFit/>
          </a:bodyPr>
          <a:lstStyle/>
          <a:p>
            <a:pPr>
              <a:spcBef>
                <a:spcPts val="600"/>
              </a:spcBef>
            </a:pPr>
            <a:r>
              <a:rPr lang="en-US" sz="8000" dirty="0">
                <a:solidFill>
                  <a:schemeClr val="accent1"/>
                </a:solidFill>
                <a:latin typeface="+mj-lt"/>
                <a:ea typeface="Noto Sans Light"/>
                <a:cs typeface="Arial" panose="020B0604020202020204" pitchFamily="34" charset="0"/>
              </a:rPr>
              <a:t>3</a:t>
            </a:r>
          </a:p>
        </p:txBody>
      </p:sp>
      <p:cxnSp>
        <p:nvCxnSpPr>
          <p:cNvPr id="13" name="Straight Connector 12">
            <a:extLst>
              <a:ext uri="{FF2B5EF4-FFF2-40B4-BE49-F238E27FC236}">
                <a16:creationId xmlns:a16="http://schemas.microsoft.com/office/drawing/2014/main" id="{81F3C00F-8B35-1AAD-41D8-5C1F1388402C}"/>
              </a:ext>
            </a:extLst>
          </p:cNvPr>
          <p:cNvCxnSpPr>
            <a:cxnSpLocks/>
          </p:cNvCxnSpPr>
          <p:nvPr/>
        </p:nvCxnSpPr>
        <p:spPr bwMode="auto">
          <a:xfrm>
            <a:off x="502186" y="3558184"/>
            <a:ext cx="0" cy="2417379"/>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4844CB54-C8D8-2572-EDD1-23D01353898C}"/>
              </a:ext>
            </a:extLst>
          </p:cNvPr>
          <p:cNvCxnSpPr>
            <a:cxnSpLocks/>
          </p:cNvCxnSpPr>
          <p:nvPr/>
        </p:nvCxnSpPr>
        <p:spPr bwMode="auto">
          <a:xfrm>
            <a:off x="5041323" y="3558184"/>
            <a:ext cx="0" cy="2417379"/>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FFC9B3D7-2783-3B83-6E6B-A10A56A9463C}"/>
              </a:ext>
            </a:extLst>
          </p:cNvPr>
          <p:cNvCxnSpPr>
            <a:cxnSpLocks/>
          </p:cNvCxnSpPr>
          <p:nvPr/>
        </p:nvCxnSpPr>
        <p:spPr bwMode="auto">
          <a:xfrm>
            <a:off x="9580460" y="3558184"/>
            <a:ext cx="0" cy="2417379"/>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spTree>
    <p:extLst>
      <p:ext uri="{BB962C8B-B14F-4D97-AF65-F5344CB8AC3E}">
        <p14:creationId xmlns:p14="http://schemas.microsoft.com/office/powerpoint/2010/main" val="2799023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64C44-5F0B-54B7-90A6-EE4A82957BD4}"/>
              </a:ext>
            </a:extLst>
          </p:cNvPr>
          <p:cNvSpPr>
            <a:spLocks noGrp="1"/>
          </p:cNvSpPr>
          <p:nvPr>
            <p:ph type="title"/>
          </p:nvPr>
        </p:nvSpPr>
        <p:spPr/>
        <p:txBody>
          <a:bodyPr/>
          <a:lstStyle/>
          <a:p>
            <a:r>
              <a:rPr lang="en-US" sz="4000" dirty="0">
                <a:ea typeface="Noto Sans Black"/>
                <a:cs typeface="Noto Sans Black"/>
              </a:rPr>
              <a:t>Agenda or Table of Contents</a:t>
            </a:r>
            <a:endParaRPr lang="en-US" dirty="0"/>
          </a:p>
        </p:txBody>
      </p:sp>
      <p:sp>
        <p:nvSpPr>
          <p:cNvPr id="3" name="Text Placeholder 2">
            <a:extLst>
              <a:ext uri="{FF2B5EF4-FFF2-40B4-BE49-F238E27FC236}">
                <a16:creationId xmlns:a16="http://schemas.microsoft.com/office/drawing/2014/main" id="{14651D45-C112-E8F3-FD82-1B886286A427}"/>
              </a:ext>
            </a:extLst>
          </p:cNvPr>
          <p:cNvSpPr>
            <a:spLocks noGrp="1"/>
          </p:cNvSpPr>
          <p:nvPr>
            <p:ph type="body" sz="quarter" idx="19"/>
          </p:nvPr>
        </p:nvSpPr>
        <p:spPr/>
        <p:txBody>
          <a:bodyPr/>
          <a:lstStyle/>
          <a:p>
            <a:r>
              <a:rPr lang="en-US" dirty="0"/>
              <a:t>Topic</a:t>
            </a:r>
          </a:p>
          <a:p>
            <a:endParaRPr lang="en-US" dirty="0"/>
          </a:p>
        </p:txBody>
      </p:sp>
      <p:sp>
        <p:nvSpPr>
          <p:cNvPr id="4" name="Text Placeholder 3">
            <a:extLst>
              <a:ext uri="{FF2B5EF4-FFF2-40B4-BE49-F238E27FC236}">
                <a16:creationId xmlns:a16="http://schemas.microsoft.com/office/drawing/2014/main" id="{033A76EE-632A-6C9C-DC5F-EC8A0781B2E2}"/>
              </a:ext>
            </a:extLst>
          </p:cNvPr>
          <p:cNvSpPr>
            <a:spLocks noGrp="1"/>
          </p:cNvSpPr>
          <p:nvPr>
            <p:ph type="body" sz="quarter" idx="20"/>
          </p:nvPr>
        </p:nvSpPr>
        <p:spPr/>
        <p:txBody>
          <a:bodyPr/>
          <a:lstStyle/>
          <a:p>
            <a:r>
              <a:rPr lang="en-US" dirty="0"/>
              <a:t>Topic</a:t>
            </a:r>
          </a:p>
          <a:p>
            <a:endParaRPr lang="en-US" dirty="0"/>
          </a:p>
        </p:txBody>
      </p:sp>
      <p:sp>
        <p:nvSpPr>
          <p:cNvPr id="5" name="Text Placeholder 4">
            <a:extLst>
              <a:ext uri="{FF2B5EF4-FFF2-40B4-BE49-F238E27FC236}">
                <a16:creationId xmlns:a16="http://schemas.microsoft.com/office/drawing/2014/main" id="{8B63F228-A658-B321-7B1A-2EDD19008C37}"/>
              </a:ext>
            </a:extLst>
          </p:cNvPr>
          <p:cNvSpPr>
            <a:spLocks noGrp="1"/>
          </p:cNvSpPr>
          <p:nvPr>
            <p:ph type="body" sz="quarter" idx="21"/>
          </p:nvPr>
        </p:nvSpPr>
        <p:spPr/>
        <p:txBody>
          <a:bodyPr/>
          <a:lstStyle/>
          <a:p>
            <a:r>
              <a:rPr lang="en-US" dirty="0"/>
              <a:t>Topic</a:t>
            </a:r>
          </a:p>
          <a:p>
            <a:endParaRPr lang="en-US" dirty="0"/>
          </a:p>
        </p:txBody>
      </p:sp>
      <p:sp>
        <p:nvSpPr>
          <p:cNvPr id="6" name="Text Placeholder 5">
            <a:extLst>
              <a:ext uri="{FF2B5EF4-FFF2-40B4-BE49-F238E27FC236}">
                <a16:creationId xmlns:a16="http://schemas.microsoft.com/office/drawing/2014/main" id="{D6CC634B-8954-6A02-AAB2-8A2C377D892F}"/>
              </a:ext>
            </a:extLst>
          </p:cNvPr>
          <p:cNvSpPr>
            <a:spLocks noGrp="1"/>
          </p:cNvSpPr>
          <p:nvPr>
            <p:ph type="body" sz="quarter" idx="22"/>
          </p:nvPr>
        </p:nvSpPr>
        <p:spPr/>
        <p:txBody>
          <a:bodyPr/>
          <a:lstStyle/>
          <a:p>
            <a:r>
              <a:rPr lang="en-US" dirty="0"/>
              <a:t>Topic</a:t>
            </a:r>
          </a:p>
          <a:p>
            <a:endParaRPr lang="en-US" dirty="0"/>
          </a:p>
        </p:txBody>
      </p:sp>
      <p:sp>
        <p:nvSpPr>
          <p:cNvPr id="7" name="Text Placeholder 6">
            <a:extLst>
              <a:ext uri="{FF2B5EF4-FFF2-40B4-BE49-F238E27FC236}">
                <a16:creationId xmlns:a16="http://schemas.microsoft.com/office/drawing/2014/main" id="{128092A4-E915-79CD-89E2-2C444E22EC88}"/>
              </a:ext>
            </a:extLst>
          </p:cNvPr>
          <p:cNvSpPr>
            <a:spLocks noGrp="1"/>
          </p:cNvSpPr>
          <p:nvPr>
            <p:ph type="body" sz="quarter" idx="23"/>
          </p:nvPr>
        </p:nvSpPr>
        <p:spPr/>
        <p:txBody>
          <a:bodyPr/>
          <a:lstStyle/>
          <a:p>
            <a:r>
              <a:rPr lang="en-US" dirty="0"/>
              <a:t>Topic</a:t>
            </a:r>
          </a:p>
          <a:p>
            <a:endParaRPr lang="en-US" dirty="0"/>
          </a:p>
        </p:txBody>
      </p:sp>
      <p:sp>
        <p:nvSpPr>
          <p:cNvPr id="8" name="Text Placeholder 7">
            <a:extLst>
              <a:ext uri="{FF2B5EF4-FFF2-40B4-BE49-F238E27FC236}">
                <a16:creationId xmlns:a16="http://schemas.microsoft.com/office/drawing/2014/main" id="{8FD0A521-D8E9-4DFF-A4F8-61EC87C78554}"/>
              </a:ext>
            </a:extLst>
          </p:cNvPr>
          <p:cNvSpPr>
            <a:spLocks noGrp="1"/>
          </p:cNvSpPr>
          <p:nvPr>
            <p:ph type="body" sz="quarter" idx="24"/>
          </p:nvPr>
        </p:nvSpPr>
        <p:spPr/>
        <p:txBody>
          <a:bodyPr/>
          <a:lstStyle/>
          <a:p>
            <a:r>
              <a:rPr lang="en-US" dirty="0"/>
              <a:t>Topic</a:t>
            </a:r>
          </a:p>
          <a:p>
            <a:endParaRPr lang="en-US" dirty="0"/>
          </a:p>
        </p:txBody>
      </p:sp>
      <p:sp>
        <p:nvSpPr>
          <p:cNvPr id="9" name="Text Placeholder 8">
            <a:extLst>
              <a:ext uri="{FF2B5EF4-FFF2-40B4-BE49-F238E27FC236}">
                <a16:creationId xmlns:a16="http://schemas.microsoft.com/office/drawing/2014/main" id="{3CFE6CF9-8924-6E5C-650D-83A2EA8662F0}"/>
              </a:ext>
            </a:extLst>
          </p:cNvPr>
          <p:cNvSpPr>
            <a:spLocks noGrp="1"/>
          </p:cNvSpPr>
          <p:nvPr>
            <p:ph type="body" sz="quarter" idx="25"/>
          </p:nvPr>
        </p:nvSpPr>
        <p:spPr/>
        <p:txBody>
          <a:bodyPr/>
          <a:lstStyle/>
          <a:p>
            <a:r>
              <a:rPr lang="en-US" dirty="0"/>
              <a:t>Supporting Text</a:t>
            </a:r>
          </a:p>
          <a:p>
            <a:endParaRPr lang="en-US" dirty="0"/>
          </a:p>
        </p:txBody>
      </p:sp>
      <p:sp>
        <p:nvSpPr>
          <p:cNvPr id="10" name="Text Placeholder 9">
            <a:extLst>
              <a:ext uri="{FF2B5EF4-FFF2-40B4-BE49-F238E27FC236}">
                <a16:creationId xmlns:a16="http://schemas.microsoft.com/office/drawing/2014/main" id="{8D3AAB0C-DAF3-E089-E1C1-C9B121F43EC5}"/>
              </a:ext>
            </a:extLst>
          </p:cNvPr>
          <p:cNvSpPr>
            <a:spLocks noGrp="1"/>
          </p:cNvSpPr>
          <p:nvPr>
            <p:ph type="body" sz="quarter" idx="26"/>
          </p:nvPr>
        </p:nvSpPr>
        <p:spPr/>
        <p:txBody>
          <a:bodyPr/>
          <a:lstStyle/>
          <a:p>
            <a:r>
              <a:rPr lang="en-US" dirty="0"/>
              <a:t>Supporting Text</a:t>
            </a:r>
          </a:p>
          <a:p>
            <a:endParaRPr lang="en-US" dirty="0"/>
          </a:p>
        </p:txBody>
      </p:sp>
      <p:sp>
        <p:nvSpPr>
          <p:cNvPr id="11" name="Text Placeholder 10">
            <a:extLst>
              <a:ext uri="{FF2B5EF4-FFF2-40B4-BE49-F238E27FC236}">
                <a16:creationId xmlns:a16="http://schemas.microsoft.com/office/drawing/2014/main" id="{0B3CC74B-CA4C-389B-517A-E6540994C0BD}"/>
              </a:ext>
            </a:extLst>
          </p:cNvPr>
          <p:cNvSpPr>
            <a:spLocks noGrp="1"/>
          </p:cNvSpPr>
          <p:nvPr>
            <p:ph type="body" sz="quarter" idx="27"/>
          </p:nvPr>
        </p:nvSpPr>
        <p:spPr/>
        <p:txBody>
          <a:bodyPr/>
          <a:lstStyle/>
          <a:p>
            <a:r>
              <a:rPr lang="en-US" dirty="0"/>
              <a:t>Supporting Text</a:t>
            </a:r>
          </a:p>
          <a:p>
            <a:endParaRPr lang="en-US" dirty="0"/>
          </a:p>
        </p:txBody>
      </p:sp>
      <p:sp>
        <p:nvSpPr>
          <p:cNvPr id="12" name="Text Placeholder 11">
            <a:extLst>
              <a:ext uri="{FF2B5EF4-FFF2-40B4-BE49-F238E27FC236}">
                <a16:creationId xmlns:a16="http://schemas.microsoft.com/office/drawing/2014/main" id="{3FEBE501-A977-CA53-3BA4-D84375DE3099}"/>
              </a:ext>
            </a:extLst>
          </p:cNvPr>
          <p:cNvSpPr>
            <a:spLocks noGrp="1"/>
          </p:cNvSpPr>
          <p:nvPr>
            <p:ph type="body" sz="quarter" idx="28"/>
          </p:nvPr>
        </p:nvSpPr>
        <p:spPr/>
        <p:txBody>
          <a:bodyPr/>
          <a:lstStyle/>
          <a:p>
            <a:r>
              <a:rPr lang="en-US" dirty="0"/>
              <a:t>Supporting Text</a:t>
            </a:r>
          </a:p>
          <a:p>
            <a:endParaRPr lang="en-US" dirty="0"/>
          </a:p>
        </p:txBody>
      </p:sp>
      <p:sp>
        <p:nvSpPr>
          <p:cNvPr id="13" name="Text Placeholder 12">
            <a:extLst>
              <a:ext uri="{FF2B5EF4-FFF2-40B4-BE49-F238E27FC236}">
                <a16:creationId xmlns:a16="http://schemas.microsoft.com/office/drawing/2014/main" id="{64A603B9-4A7C-EC98-BEA3-C52A45ABA933}"/>
              </a:ext>
            </a:extLst>
          </p:cNvPr>
          <p:cNvSpPr>
            <a:spLocks noGrp="1"/>
          </p:cNvSpPr>
          <p:nvPr>
            <p:ph type="body" sz="quarter" idx="29"/>
          </p:nvPr>
        </p:nvSpPr>
        <p:spPr/>
        <p:txBody>
          <a:bodyPr/>
          <a:lstStyle/>
          <a:p>
            <a:r>
              <a:rPr lang="en-US" dirty="0"/>
              <a:t>Supporting Text</a:t>
            </a:r>
          </a:p>
          <a:p>
            <a:endParaRPr lang="en-US" dirty="0"/>
          </a:p>
        </p:txBody>
      </p:sp>
      <p:sp>
        <p:nvSpPr>
          <p:cNvPr id="14" name="Text Placeholder 13">
            <a:extLst>
              <a:ext uri="{FF2B5EF4-FFF2-40B4-BE49-F238E27FC236}">
                <a16:creationId xmlns:a16="http://schemas.microsoft.com/office/drawing/2014/main" id="{E08FD144-75AE-7C04-D4BD-DF36E27FBB9E}"/>
              </a:ext>
            </a:extLst>
          </p:cNvPr>
          <p:cNvSpPr>
            <a:spLocks noGrp="1"/>
          </p:cNvSpPr>
          <p:nvPr>
            <p:ph type="body" sz="quarter" idx="30"/>
          </p:nvPr>
        </p:nvSpPr>
        <p:spPr/>
        <p:txBody>
          <a:bodyPr/>
          <a:lstStyle/>
          <a:p>
            <a:r>
              <a:rPr lang="en-US" dirty="0"/>
              <a:t>Supporting Text</a:t>
            </a:r>
          </a:p>
          <a:p>
            <a:endParaRPr lang="en-US" dirty="0"/>
          </a:p>
        </p:txBody>
      </p:sp>
    </p:spTree>
    <p:extLst>
      <p:ext uri="{BB962C8B-B14F-4D97-AF65-F5344CB8AC3E}">
        <p14:creationId xmlns:p14="http://schemas.microsoft.com/office/powerpoint/2010/main" val="4268814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4E196-330B-1B69-B9E8-31043455ED42}"/>
              </a:ext>
            </a:extLst>
          </p:cNvPr>
          <p:cNvSpPr>
            <a:spLocks noGrp="1"/>
          </p:cNvSpPr>
          <p:nvPr>
            <p:ph type="title"/>
          </p:nvPr>
        </p:nvSpPr>
        <p:spPr/>
        <p:txBody>
          <a:bodyPr/>
          <a:lstStyle/>
          <a:p>
            <a:r>
              <a:rPr lang="en-US" dirty="0"/>
              <a:t>Single-Block Content Slide</a:t>
            </a:r>
          </a:p>
        </p:txBody>
      </p:sp>
      <p:sp>
        <p:nvSpPr>
          <p:cNvPr id="3" name="Content Placeholder 2">
            <a:extLst>
              <a:ext uri="{FF2B5EF4-FFF2-40B4-BE49-F238E27FC236}">
                <a16:creationId xmlns:a16="http://schemas.microsoft.com/office/drawing/2014/main" id="{B59025BD-52EF-0BD5-CC53-DB915D82B40C}"/>
              </a:ext>
            </a:extLst>
          </p:cNvPr>
          <p:cNvSpPr>
            <a:spLocks noGrp="1"/>
          </p:cNvSpPr>
          <p:nvPr>
            <p:ph idx="1"/>
          </p:nvPr>
        </p:nvSpPr>
        <p:spPr/>
        <p:txBody>
          <a:bodyPr/>
          <a:lstStyle/>
          <a:p>
            <a:r>
              <a:rPr lang="en-US" sz="1600" b="0" i="0" dirty="0">
                <a:solidFill>
                  <a:schemeClr val="bg2">
                    <a:lumMod val="10000"/>
                  </a:schemeClr>
                </a:solidFill>
                <a:effectLst/>
                <a:latin typeface="Arial" panose="020B0604020202020204" pitchFamily="34" charset="0"/>
              </a:rPr>
              <a:t>Lorem ipsum dolor sit </a:t>
            </a:r>
            <a:r>
              <a:rPr lang="en-US" sz="1600" b="0" i="0" dirty="0" err="1">
                <a:solidFill>
                  <a:schemeClr val="bg2">
                    <a:lumMod val="10000"/>
                  </a:schemeClr>
                </a:solidFill>
                <a:effectLst/>
                <a:latin typeface="Arial" panose="020B0604020202020204" pitchFamily="34" charset="0"/>
              </a:rPr>
              <a:t>amet</a:t>
            </a:r>
            <a:r>
              <a:rPr lang="en-US" sz="1600" b="0" i="0" dirty="0">
                <a:solidFill>
                  <a:schemeClr val="bg2">
                    <a:lumMod val="10000"/>
                  </a:schemeClr>
                </a:solidFill>
                <a:effectLst/>
                <a:latin typeface="Arial" panose="020B0604020202020204" pitchFamily="34" charset="0"/>
              </a:rPr>
              <a:t>, </a:t>
            </a:r>
            <a:r>
              <a:rPr lang="en-US" sz="1600" b="0" i="0" dirty="0" err="1">
                <a:solidFill>
                  <a:schemeClr val="bg2">
                    <a:lumMod val="10000"/>
                  </a:schemeClr>
                </a:solidFill>
                <a:effectLst/>
                <a:latin typeface="Arial" panose="020B0604020202020204" pitchFamily="34" charset="0"/>
              </a:rPr>
              <a:t>consectetur</a:t>
            </a:r>
            <a:r>
              <a:rPr lang="en-US" sz="1600" b="0" i="0" dirty="0">
                <a:solidFill>
                  <a:schemeClr val="bg2">
                    <a:lumMod val="10000"/>
                  </a:schemeClr>
                </a:solidFill>
                <a:effectLst/>
                <a:latin typeface="Arial" panose="020B0604020202020204" pitchFamily="34" charset="0"/>
              </a:rPr>
              <a:t> </a:t>
            </a:r>
            <a:r>
              <a:rPr lang="en-US" sz="1600" b="0" i="0" dirty="0" err="1">
                <a:solidFill>
                  <a:schemeClr val="bg2">
                    <a:lumMod val="10000"/>
                  </a:schemeClr>
                </a:solidFill>
                <a:effectLst/>
                <a:latin typeface="Arial" panose="020B0604020202020204" pitchFamily="34" charset="0"/>
              </a:rPr>
              <a:t>adipiscing</a:t>
            </a:r>
            <a:r>
              <a:rPr lang="en-US" sz="1600" b="0" i="0" dirty="0">
                <a:solidFill>
                  <a:schemeClr val="bg2">
                    <a:lumMod val="10000"/>
                  </a:schemeClr>
                </a:solidFill>
                <a:effectLst/>
                <a:latin typeface="Arial" panose="020B0604020202020204" pitchFamily="34" charset="0"/>
              </a:rPr>
              <a:t> </a:t>
            </a:r>
            <a:r>
              <a:rPr lang="en-US" sz="1600" b="0" i="0" dirty="0" err="1">
                <a:solidFill>
                  <a:schemeClr val="bg2">
                    <a:lumMod val="10000"/>
                  </a:schemeClr>
                </a:solidFill>
                <a:effectLst/>
                <a:latin typeface="Arial" panose="020B0604020202020204" pitchFamily="34" charset="0"/>
              </a:rPr>
              <a:t>elit</a:t>
            </a:r>
            <a:r>
              <a:rPr lang="en-US" sz="1600" b="0" i="0" dirty="0">
                <a:solidFill>
                  <a:schemeClr val="bg2">
                    <a:lumMod val="10000"/>
                  </a:schemeClr>
                </a:solidFill>
                <a:effectLst/>
                <a:latin typeface="Arial" panose="020B0604020202020204" pitchFamily="34" charset="0"/>
              </a:rPr>
              <a:t>. </a:t>
            </a:r>
            <a:r>
              <a:rPr lang="en-US" sz="1600" b="0" i="0" dirty="0" err="1">
                <a:solidFill>
                  <a:schemeClr val="bg2">
                    <a:lumMod val="10000"/>
                  </a:schemeClr>
                </a:solidFill>
                <a:effectLst/>
                <a:latin typeface="Arial" panose="020B0604020202020204" pitchFamily="34" charset="0"/>
              </a:rPr>
              <a:t>Quisque</a:t>
            </a:r>
            <a:r>
              <a:rPr lang="en-US" sz="1600" b="0" i="0" dirty="0">
                <a:solidFill>
                  <a:schemeClr val="bg2">
                    <a:lumMod val="10000"/>
                  </a:schemeClr>
                </a:solidFill>
                <a:effectLst/>
                <a:latin typeface="Arial" panose="020B0604020202020204" pitchFamily="34" charset="0"/>
              </a:rPr>
              <a:t> vel </a:t>
            </a:r>
            <a:r>
              <a:rPr lang="en-US" sz="1600" b="0" i="0" dirty="0" err="1">
                <a:solidFill>
                  <a:schemeClr val="bg2">
                    <a:lumMod val="10000"/>
                  </a:schemeClr>
                </a:solidFill>
                <a:effectLst/>
                <a:latin typeface="Arial" panose="020B0604020202020204" pitchFamily="34" charset="0"/>
              </a:rPr>
              <a:t>metus</a:t>
            </a:r>
            <a:r>
              <a:rPr lang="en-US" sz="1600" b="0" i="0" dirty="0">
                <a:solidFill>
                  <a:schemeClr val="bg2">
                    <a:lumMod val="10000"/>
                  </a:schemeClr>
                </a:solidFill>
                <a:effectLst/>
                <a:latin typeface="Arial" panose="020B0604020202020204" pitchFamily="34" charset="0"/>
              </a:rPr>
              <a:t> </a:t>
            </a:r>
            <a:r>
              <a:rPr lang="en-US" sz="1600" b="0" i="0" dirty="0" err="1">
                <a:solidFill>
                  <a:schemeClr val="bg2">
                    <a:lumMod val="10000"/>
                  </a:schemeClr>
                </a:solidFill>
                <a:effectLst/>
                <a:latin typeface="Arial" panose="020B0604020202020204" pitchFamily="34" charset="0"/>
              </a:rPr>
              <a:t>massa</a:t>
            </a:r>
            <a:endParaRPr lang="en-US" sz="1600" b="0" i="0" dirty="0">
              <a:solidFill>
                <a:schemeClr val="bg2">
                  <a:lumMod val="10000"/>
                </a:schemeClr>
              </a:solidFill>
              <a:effectLst/>
              <a:latin typeface="Arial" panose="020B0604020202020204" pitchFamily="34" charset="0"/>
            </a:endParaRPr>
          </a:p>
          <a:p>
            <a:r>
              <a:rPr lang="en-US" sz="1600" b="0" i="0" dirty="0">
                <a:solidFill>
                  <a:schemeClr val="bg2">
                    <a:lumMod val="10000"/>
                  </a:schemeClr>
                </a:solidFill>
                <a:effectLst/>
                <a:latin typeface="Arial" panose="020B0604020202020204" pitchFamily="34" charset="0"/>
              </a:rPr>
              <a:t>Lorem ipsum dolor sit </a:t>
            </a:r>
            <a:r>
              <a:rPr lang="en-US" sz="1600" b="0" i="0" dirty="0" err="1">
                <a:solidFill>
                  <a:schemeClr val="bg2">
                    <a:lumMod val="10000"/>
                  </a:schemeClr>
                </a:solidFill>
                <a:effectLst/>
                <a:latin typeface="Arial" panose="020B0604020202020204" pitchFamily="34" charset="0"/>
              </a:rPr>
              <a:t>amet</a:t>
            </a:r>
            <a:r>
              <a:rPr lang="en-US" sz="1600" b="0" i="0" dirty="0">
                <a:solidFill>
                  <a:schemeClr val="bg2">
                    <a:lumMod val="10000"/>
                  </a:schemeClr>
                </a:solidFill>
                <a:effectLst/>
                <a:latin typeface="Arial" panose="020B0604020202020204" pitchFamily="34" charset="0"/>
              </a:rPr>
              <a:t>, </a:t>
            </a:r>
            <a:r>
              <a:rPr lang="en-US" sz="1600" b="0" i="0" dirty="0" err="1">
                <a:solidFill>
                  <a:schemeClr val="bg2">
                    <a:lumMod val="10000"/>
                  </a:schemeClr>
                </a:solidFill>
                <a:effectLst/>
                <a:latin typeface="Arial" panose="020B0604020202020204" pitchFamily="34" charset="0"/>
              </a:rPr>
              <a:t>consectetur</a:t>
            </a:r>
            <a:r>
              <a:rPr lang="en-US" sz="1600" b="0" i="0" dirty="0">
                <a:solidFill>
                  <a:schemeClr val="bg2">
                    <a:lumMod val="10000"/>
                  </a:schemeClr>
                </a:solidFill>
                <a:effectLst/>
                <a:latin typeface="Arial" panose="020B0604020202020204" pitchFamily="34" charset="0"/>
              </a:rPr>
              <a:t> </a:t>
            </a:r>
            <a:r>
              <a:rPr lang="en-US" sz="1600" b="0" i="0" dirty="0" err="1">
                <a:solidFill>
                  <a:schemeClr val="bg2">
                    <a:lumMod val="10000"/>
                  </a:schemeClr>
                </a:solidFill>
                <a:effectLst/>
                <a:latin typeface="Arial" panose="020B0604020202020204" pitchFamily="34" charset="0"/>
              </a:rPr>
              <a:t>adipiscing</a:t>
            </a:r>
            <a:r>
              <a:rPr lang="en-US" sz="1600" b="0" i="0" dirty="0">
                <a:solidFill>
                  <a:schemeClr val="bg2">
                    <a:lumMod val="10000"/>
                  </a:schemeClr>
                </a:solidFill>
                <a:effectLst/>
                <a:latin typeface="Arial" panose="020B0604020202020204" pitchFamily="34" charset="0"/>
              </a:rPr>
              <a:t> </a:t>
            </a:r>
            <a:r>
              <a:rPr lang="en-US" sz="1600" b="0" i="0" dirty="0" err="1">
                <a:solidFill>
                  <a:schemeClr val="bg2">
                    <a:lumMod val="10000"/>
                  </a:schemeClr>
                </a:solidFill>
                <a:effectLst/>
                <a:latin typeface="Arial" panose="020B0604020202020204" pitchFamily="34" charset="0"/>
              </a:rPr>
              <a:t>elit</a:t>
            </a:r>
            <a:r>
              <a:rPr lang="en-US" sz="1600" b="0" i="0" dirty="0">
                <a:solidFill>
                  <a:schemeClr val="bg2">
                    <a:lumMod val="10000"/>
                  </a:schemeClr>
                </a:solidFill>
                <a:effectLst/>
                <a:latin typeface="Arial" panose="020B0604020202020204" pitchFamily="34" charset="0"/>
              </a:rPr>
              <a:t>. </a:t>
            </a:r>
            <a:r>
              <a:rPr lang="en-US" sz="1600" b="0" i="0" dirty="0" err="1">
                <a:solidFill>
                  <a:schemeClr val="bg2">
                    <a:lumMod val="10000"/>
                  </a:schemeClr>
                </a:solidFill>
                <a:effectLst/>
                <a:latin typeface="Arial" panose="020B0604020202020204" pitchFamily="34" charset="0"/>
              </a:rPr>
              <a:t>Quisque</a:t>
            </a:r>
            <a:r>
              <a:rPr lang="en-US" sz="1600" b="0" i="0" dirty="0">
                <a:solidFill>
                  <a:schemeClr val="bg2">
                    <a:lumMod val="10000"/>
                  </a:schemeClr>
                </a:solidFill>
                <a:effectLst/>
                <a:latin typeface="Arial" panose="020B0604020202020204" pitchFamily="34" charset="0"/>
              </a:rPr>
              <a:t> vel </a:t>
            </a:r>
            <a:r>
              <a:rPr lang="en-US" sz="1600" b="0" i="0" dirty="0" err="1">
                <a:solidFill>
                  <a:schemeClr val="bg2">
                    <a:lumMod val="10000"/>
                  </a:schemeClr>
                </a:solidFill>
                <a:effectLst/>
                <a:latin typeface="Arial" panose="020B0604020202020204" pitchFamily="34" charset="0"/>
              </a:rPr>
              <a:t>metus</a:t>
            </a:r>
            <a:r>
              <a:rPr lang="en-US" sz="1600" b="0" i="0" dirty="0">
                <a:solidFill>
                  <a:schemeClr val="bg2">
                    <a:lumMod val="10000"/>
                  </a:schemeClr>
                </a:solidFill>
                <a:effectLst/>
                <a:latin typeface="Arial" panose="020B0604020202020204" pitchFamily="34" charset="0"/>
              </a:rPr>
              <a:t> </a:t>
            </a:r>
            <a:r>
              <a:rPr lang="en-US" sz="1600" b="0" i="0" dirty="0" err="1">
                <a:solidFill>
                  <a:schemeClr val="bg2">
                    <a:lumMod val="10000"/>
                  </a:schemeClr>
                </a:solidFill>
                <a:effectLst/>
                <a:latin typeface="Arial" panose="020B0604020202020204" pitchFamily="34" charset="0"/>
              </a:rPr>
              <a:t>massa</a:t>
            </a:r>
            <a:endParaRPr lang="en-US" sz="1600" b="0" i="0" dirty="0">
              <a:solidFill>
                <a:schemeClr val="bg2">
                  <a:lumMod val="10000"/>
                </a:schemeClr>
              </a:solidFill>
              <a:effectLst/>
              <a:latin typeface="Arial" panose="020B0604020202020204" pitchFamily="34" charset="0"/>
            </a:endParaRPr>
          </a:p>
          <a:p>
            <a:r>
              <a:rPr lang="en-US" sz="1600" b="0" i="0" dirty="0">
                <a:solidFill>
                  <a:schemeClr val="bg2">
                    <a:lumMod val="10000"/>
                  </a:schemeClr>
                </a:solidFill>
                <a:effectLst/>
                <a:latin typeface="Arial" panose="020B0604020202020204" pitchFamily="34" charset="0"/>
              </a:rPr>
              <a:t>Lorem ipsum dolor sit </a:t>
            </a:r>
            <a:r>
              <a:rPr lang="en-US" sz="1600" b="0" i="0" dirty="0" err="1">
                <a:solidFill>
                  <a:schemeClr val="bg2">
                    <a:lumMod val="10000"/>
                  </a:schemeClr>
                </a:solidFill>
                <a:effectLst/>
                <a:latin typeface="Arial" panose="020B0604020202020204" pitchFamily="34" charset="0"/>
              </a:rPr>
              <a:t>amet</a:t>
            </a:r>
            <a:r>
              <a:rPr lang="en-US" sz="1600" b="0" i="0" dirty="0">
                <a:solidFill>
                  <a:schemeClr val="bg2">
                    <a:lumMod val="10000"/>
                  </a:schemeClr>
                </a:solidFill>
                <a:effectLst/>
                <a:latin typeface="Arial" panose="020B0604020202020204" pitchFamily="34" charset="0"/>
              </a:rPr>
              <a:t>, </a:t>
            </a:r>
            <a:r>
              <a:rPr lang="en-US" sz="1600" b="0" i="0" dirty="0" err="1">
                <a:solidFill>
                  <a:schemeClr val="bg2">
                    <a:lumMod val="10000"/>
                  </a:schemeClr>
                </a:solidFill>
                <a:effectLst/>
                <a:latin typeface="Arial" panose="020B0604020202020204" pitchFamily="34" charset="0"/>
              </a:rPr>
              <a:t>consectetur</a:t>
            </a:r>
            <a:r>
              <a:rPr lang="en-US" sz="1600" b="0" i="0" dirty="0">
                <a:solidFill>
                  <a:schemeClr val="bg2">
                    <a:lumMod val="10000"/>
                  </a:schemeClr>
                </a:solidFill>
                <a:effectLst/>
                <a:latin typeface="Arial" panose="020B0604020202020204" pitchFamily="34" charset="0"/>
              </a:rPr>
              <a:t> </a:t>
            </a:r>
            <a:r>
              <a:rPr lang="en-US" sz="1600" b="0" i="0" dirty="0" err="1">
                <a:solidFill>
                  <a:schemeClr val="bg2">
                    <a:lumMod val="10000"/>
                  </a:schemeClr>
                </a:solidFill>
                <a:effectLst/>
                <a:latin typeface="Arial" panose="020B0604020202020204" pitchFamily="34" charset="0"/>
              </a:rPr>
              <a:t>adipiscing</a:t>
            </a:r>
            <a:r>
              <a:rPr lang="en-US" sz="1600" b="0" i="0" dirty="0">
                <a:solidFill>
                  <a:schemeClr val="bg2">
                    <a:lumMod val="10000"/>
                  </a:schemeClr>
                </a:solidFill>
                <a:effectLst/>
                <a:latin typeface="Arial" panose="020B0604020202020204" pitchFamily="34" charset="0"/>
              </a:rPr>
              <a:t> </a:t>
            </a:r>
            <a:r>
              <a:rPr lang="en-US" sz="1600" b="0" i="0" dirty="0" err="1">
                <a:solidFill>
                  <a:schemeClr val="bg2">
                    <a:lumMod val="10000"/>
                  </a:schemeClr>
                </a:solidFill>
                <a:effectLst/>
                <a:latin typeface="Arial" panose="020B0604020202020204" pitchFamily="34" charset="0"/>
              </a:rPr>
              <a:t>elit</a:t>
            </a:r>
            <a:r>
              <a:rPr lang="en-US" sz="1600" b="0" i="0" dirty="0">
                <a:solidFill>
                  <a:schemeClr val="bg2">
                    <a:lumMod val="10000"/>
                  </a:schemeClr>
                </a:solidFill>
                <a:effectLst/>
                <a:latin typeface="Arial" panose="020B0604020202020204" pitchFamily="34" charset="0"/>
              </a:rPr>
              <a:t>. </a:t>
            </a:r>
            <a:r>
              <a:rPr lang="en-US" sz="1600" b="0" i="0" dirty="0" err="1">
                <a:solidFill>
                  <a:schemeClr val="bg2">
                    <a:lumMod val="10000"/>
                  </a:schemeClr>
                </a:solidFill>
                <a:effectLst/>
                <a:latin typeface="Arial" panose="020B0604020202020204" pitchFamily="34" charset="0"/>
              </a:rPr>
              <a:t>Quisque</a:t>
            </a:r>
            <a:r>
              <a:rPr lang="en-US" sz="1600" b="0" i="0" dirty="0">
                <a:solidFill>
                  <a:schemeClr val="bg2">
                    <a:lumMod val="10000"/>
                  </a:schemeClr>
                </a:solidFill>
                <a:effectLst/>
                <a:latin typeface="Arial" panose="020B0604020202020204" pitchFamily="34" charset="0"/>
              </a:rPr>
              <a:t> vel </a:t>
            </a:r>
            <a:r>
              <a:rPr lang="en-US" sz="1600" b="0" i="0" dirty="0" err="1">
                <a:solidFill>
                  <a:schemeClr val="bg2">
                    <a:lumMod val="10000"/>
                  </a:schemeClr>
                </a:solidFill>
                <a:effectLst/>
                <a:latin typeface="Arial" panose="020B0604020202020204" pitchFamily="34" charset="0"/>
              </a:rPr>
              <a:t>metus</a:t>
            </a:r>
            <a:r>
              <a:rPr lang="en-US" sz="1600" b="0" i="0" dirty="0">
                <a:solidFill>
                  <a:schemeClr val="bg2">
                    <a:lumMod val="10000"/>
                  </a:schemeClr>
                </a:solidFill>
                <a:effectLst/>
                <a:latin typeface="Arial" panose="020B0604020202020204" pitchFamily="34" charset="0"/>
              </a:rPr>
              <a:t> </a:t>
            </a:r>
            <a:r>
              <a:rPr lang="en-US" sz="1600" b="0" i="0" dirty="0" err="1">
                <a:solidFill>
                  <a:schemeClr val="bg2">
                    <a:lumMod val="10000"/>
                  </a:schemeClr>
                </a:solidFill>
                <a:effectLst/>
                <a:latin typeface="Arial" panose="020B0604020202020204" pitchFamily="34" charset="0"/>
              </a:rPr>
              <a:t>massa</a:t>
            </a:r>
            <a:endParaRPr lang="en-US" sz="1600" b="0" i="0" dirty="0">
              <a:solidFill>
                <a:schemeClr val="bg2">
                  <a:lumMod val="10000"/>
                </a:schemeClr>
              </a:solidFill>
              <a:effectLst/>
              <a:latin typeface="Arial" panose="020B0604020202020204" pitchFamily="34" charset="0"/>
            </a:endParaRPr>
          </a:p>
          <a:p>
            <a:pPr marL="0" indent="0">
              <a:buNone/>
            </a:pPr>
            <a:endParaRPr lang="en-US" dirty="0"/>
          </a:p>
        </p:txBody>
      </p:sp>
      <p:sp>
        <p:nvSpPr>
          <p:cNvPr id="4" name="Text Placeholder 3">
            <a:extLst>
              <a:ext uri="{FF2B5EF4-FFF2-40B4-BE49-F238E27FC236}">
                <a16:creationId xmlns:a16="http://schemas.microsoft.com/office/drawing/2014/main" id="{F2B26D97-E1AC-36C5-17C8-577368F75C3C}"/>
              </a:ext>
            </a:extLst>
          </p:cNvPr>
          <p:cNvSpPr>
            <a:spLocks noGrp="1"/>
          </p:cNvSpPr>
          <p:nvPr>
            <p:ph type="body" sz="quarter" idx="10"/>
          </p:nvPr>
        </p:nvSpPr>
        <p:spPr/>
        <p:txBody>
          <a:bodyPr>
            <a:normAutofit fontScale="92500" lnSpcReduction="10000"/>
          </a:bodyPr>
          <a:lstStyle/>
          <a:p>
            <a:r>
              <a:rPr lang="en-US" dirty="0"/>
              <a:t>Lorem Ipsum Dolor Sit </a:t>
            </a:r>
            <a:r>
              <a:rPr lang="en-US" dirty="0" err="1"/>
              <a:t>Amet</a:t>
            </a:r>
            <a:endParaRPr lang="en-US" dirty="0"/>
          </a:p>
          <a:p>
            <a:endParaRPr lang="en-US" dirty="0"/>
          </a:p>
        </p:txBody>
      </p:sp>
    </p:spTree>
    <p:extLst>
      <p:ext uri="{BB962C8B-B14F-4D97-AF65-F5344CB8AC3E}">
        <p14:creationId xmlns:p14="http://schemas.microsoft.com/office/powerpoint/2010/main" val="2169007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8884-A1C4-8B94-A82A-D5BC083A2878}"/>
              </a:ext>
            </a:extLst>
          </p:cNvPr>
          <p:cNvSpPr>
            <a:spLocks noGrp="1"/>
          </p:cNvSpPr>
          <p:nvPr>
            <p:ph type="title"/>
          </p:nvPr>
        </p:nvSpPr>
        <p:spPr/>
        <p:txBody>
          <a:bodyPr/>
          <a:lstStyle/>
          <a:p>
            <a:r>
              <a:rPr lang="en-US" dirty="0"/>
              <a:t>Two-Block Content Slide</a:t>
            </a:r>
          </a:p>
        </p:txBody>
      </p:sp>
      <p:sp>
        <p:nvSpPr>
          <p:cNvPr id="3" name="Content Placeholder 2">
            <a:extLst>
              <a:ext uri="{FF2B5EF4-FFF2-40B4-BE49-F238E27FC236}">
                <a16:creationId xmlns:a16="http://schemas.microsoft.com/office/drawing/2014/main" id="{E8B21CF7-F125-02BC-3065-EA724B847560}"/>
              </a:ext>
            </a:extLst>
          </p:cNvPr>
          <p:cNvSpPr>
            <a:spLocks noGrp="1"/>
          </p:cNvSpPr>
          <p:nvPr>
            <p:ph idx="1"/>
          </p:nvPr>
        </p:nvSpPr>
        <p:spPr/>
        <p:txBody>
          <a:bodyPr/>
          <a:lstStyle/>
          <a:p>
            <a:r>
              <a:rPr lang="en-US" dirty="0">
                <a:solidFill>
                  <a:schemeClr val="bg2">
                    <a:lumMod val="10000"/>
                  </a:schemeClr>
                </a:solidFill>
                <a:latin typeface="Arial" panose="020B0604020202020204" pitchFamily="34" charset="0"/>
              </a:rPr>
              <a:t>Lorem ipsum dolor sit </a:t>
            </a:r>
            <a:r>
              <a:rPr lang="en-US" dirty="0" err="1">
                <a:solidFill>
                  <a:schemeClr val="bg2">
                    <a:lumMod val="10000"/>
                  </a:schemeClr>
                </a:solidFill>
                <a:latin typeface="Arial" panose="020B0604020202020204" pitchFamily="34" charset="0"/>
              </a:rPr>
              <a:t>amet</a:t>
            </a:r>
            <a:r>
              <a:rPr lang="en-US" dirty="0">
                <a:solidFill>
                  <a:schemeClr val="bg2">
                    <a:lumMod val="10000"/>
                  </a:schemeClr>
                </a:solidFill>
                <a:latin typeface="Arial" panose="020B0604020202020204" pitchFamily="34" charset="0"/>
              </a:rPr>
              <a:t>, </a:t>
            </a:r>
            <a:r>
              <a:rPr lang="en-US" dirty="0" err="1">
                <a:solidFill>
                  <a:schemeClr val="bg2">
                    <a:lumMod val="10000"/>
                  </a:schemeClr>
                </a:solidFill>
                <a:latin typeface="Arial" panose="020B0604020202020204" pitchFamily="34" charset="0"/>
              </a:rPr>
              <a:t>consectetur</a:t>
            </a:r>
            <a:r>
              <a:rPr lang="en-US" dirty="0">
                <a:solidFill>
                  <a:schemeClr val="bg2">
                    <a:lumMod val="10000"/>
                  </a:schemeClr>
                </a:solidFill>
                <a:latin typeface="Arial" panose="020B0604020202020204" pitchFamily="34" charset="0"/>
              </a:rPr>
              <a:t> </a:t>
            </a:r>
            <a:r>
              <a:rPr lang="en-US" dirty="0" err="1">
                <a:solidFill>
                  <a:schemeClr val="bg2">
                    <a:lumMod val="10000"/>
                  </a:schemeClr>
                </a:solidFill>
                <a:latin typeface="Arial" panose="020B0604020202020204" pitchFamily="34" charset="0"/>
              </a:rPr>
              <a:t>adipiscing</a:t>
            </a:r>
            <a:r>
              <a:rPr lang="en-US" dirty="0">
                <a:solidFill>
                  <a:schemeClr val="bg2">
                    <a:lumMod val="10000"/>
                  </a:schemeClr>
                </a:solidFill>
                <a:latin typeface="Arial" panose="020B0604020202020204" pitchFamily="34" charset="0"/>
              </a:rPr>
              <a:t> </a:t>
            </a:r>
            <a:r>
              <a:rPr lang="en-US" dirty="0" err="1">
                <a:solidFill>
                  <a:schemeClr val="bg2">
                    <a:lumMod val="10000"/>
                  </a:schemeClr>
                </a:solidFill>
                <a:latin typeface="Arial" panose="020B0604020202020204" pitchFamily="34" charset="0"/>
              </a:rPr>
              <a:t>elit</a:t>
            </a:r>
            <a:r>
              <a:rPr lang="en-US" dirty="0">
                <a:solidFill>
                  <a:schemeClr val="bg2">
                    <a:lumMod val="10000"/>
                  </a:schemeClr>
                </a:solidFill>
                <a:latin typeface="Arial" panose="020B0604020202020204" pitchFamily="34" charset="0"/>
              </a:rPr>
              <a:t>. </a:t>
            </a:r>
            <a:r>
              <a:rPr lang="en-US" dirty="0" err="1">
                <a:solidFill>
                  <a:schemeClr val="bg2">
                    <a:lumMod val="10000"/>
                  </a:schemeClr>
                </a:solidFill>
                <a:latin typeface="Arial" panose="020B0604020202020204" pitchFamily="34" charset="0"/>
              </a:rPr>
              <a:t>Quisque</a:t>
            </a:r>
            <a:r>
              <a:rPr lang="en-US" dirty="0">
                <a:solidFill>
                  <a:schemeClr val="bg2">
                    <a:lumMod val="10000"/>
                  </a:schemeClr>
                </a:solidFill>
                <a:latin typeface="Arial" panose="020B0604020202020204" pitchFamily="34" charset="0"/>
              </a:rPr>
              <a:t> vel </a:t>
            </a:r>
            <a:r>
              <a:rPr lang="en-US" dirty="0" err="1">
                <a:solidFill>
                  <a:schemeClr val="bg2">
                    <a:lumMod val="10000"/>
                  </a:schemeClr>
                </a:solidFill>
                <a:latin typeface="Arial" panose="020B0604020202020204" pitchFamily="34" charset="0"/>
              </a:rPr>
              <a:t>metus</a:t>
            </a:r>
            <a:r>
              <a:rPr lang="en-US" dirty="0">
                <a:solidFill>
                  <a:schemeClr val="bg2">
                    <a:lumMod val="10000"/>
                  </a:schemeClr>
                </a:solidFill>
                <a:latin typeface="Arial" panose="020B0604020202020204" pitchFamily="34" charset="0"/>
              </a:rPr>
              <a:t> </a:t>
            </a:r>
            <a:r>
              <a:rPr lang="en-US" dirty="0" err="1">
                <a:solidFill>
                  <a:schemeClr val="bg2">
                    <a:lumMod val="10000"/>
                  </a:schemeClr>
                </a:solidFill>
                <a:latin typeface="Arial" panose="020B0604020202020204" pitchFamily="34" charset="0"/>
              </a:rPr>
              <a:t>massa</a:t>
            </a:r>
            <a:endParaRPr lang="en-US" dirty="0">
              <a:solidFill>
                <a:schemeClr val="bg2">
                  <a:lumMod val="10000"/>
                </a:schemeClr>
              </a:solidFill>
              <a:latin typeface="Arial" panose="020B0604020202020204" pitchFamily="34" charset="0"/>
            </a:endParaRPr>
          </a:p>
          <a:p>
            <a:r>
              <a:rPr lang="en-US" dirty="0">
                <a:solidFill>
                  <a:schemeClr val="bg2">
                    <a:lumMod val="10000"/>
                  </a:schemeClr>
                </a:solidFill>
                <a:latin typeface="Arial" panose="020B0604020202020204" pitchFamily="34" charset="0"/>
              </a:rPr>
              <a:t>Lorem ipsum dolor sit </a:t>
            </a:r>
            <a:r>
              <a:rPr lang="en-US" dirty="0" err="1">
                <a:solidFill>
                  <a:schemeClr val="bg2">
                    <a:lumMod val="10000"/>
                  </a:schemeClr>
                </a:solidFill>
                <a:latin typeface="Arial" panose="020B0604020202020204" pitchFamily="34" charset="0"/>
              </a:rPr>
              <a:t>amet</a:t>
            </a:r>
            <a:r>
              <a:rPr lang="en-US" dirty="0">
                <a:solidFill>
                  <a:schemeClr val="bg2">
                    <a:lumMod val="10000"/>
                  </a:schemeClr>
                </a:solidFill>
                <a:latin typeface="Arial" panose="020B0604020202020204" pitchFamily="34" charset="0"/>
              </a:rPr>
              <a:t>, </a:t>
            </a:r>
            <a:r>
              <a:rPr lang="en-US" dirty="0" err="1">
                <a:solidFill>
                  <a:schemeClr val="bg2">
                    <a:lumMod val="10000"/>
                  </a:schemeClr>
                </a:solidFill>
                <a:latin typeface="Arial" panose="020B0604020202020204" pitchFamily="34" charset="0"/>
              </a:rPr>
              <a:t>consectetur</a:t>
            </a:r>
            <a:r>
              <a:rPr lang="en-US" dirty="0">
                <a:solidFill>
                  <a:schemeClr val="bg2">
                    <a:lumMod val="10000"/>
                  </a:schemeClr>
                </a:solidFill>
                <a:latin typeface="Arial" panose="020B0604020202020204" pitchFamily="34" charset="0"/>
              </a:rPr>
              <a:t> </a:t>
            </a:r>
            <a:r>
              <a:rPr lang="en-US" dirty="0" err="1">
                <a:solidFill>
                  <a:schemeClr val="bg2">
                    <a:lumMod val="10000"/>
                  </a:schemeClr>
                </a:solidFill>
                <a:latin typeface="Arial" panose="020B0604020202020204" pitchFamily="34" charset="0"/>
              </a:rPr>
              <a:t>adipiscing</a:t>
            </a:r>
            <a:r>
              <a:rPr lang="en-US" dirty="0">
                <a:solidFill>
                  <a:schemeClr val="bg2">
                    <a:lumMod val="10000"/>
                  </a:schemeClr>
                </a:solidFill>
                <a:latin typeface="Arial" panose="020B0604020202020204" pitchFamily="34" charset="0"/>
              </a:rPr>
              <a:t> </a:t>
            </a:r>
            <a:r>
              <a:rPr lang="en-US" dirty="0" err="1">
                <a:solidFill>
                  <a:schemeClr val="bg2">
                    <a:lumMod val="10000"/>
                  </a:schemeClr>
                </a:solidFill>
                <a:latin typeface="Arial" panose="020B0604020202020204" pitchFamily="34" charset="0"/>
              </a:rPr>
              <a:t>elit</a:t>
            </a:r>
            <a:r>
              <a:rPr lang="en-US" dirty="0">
                <a:solidFill>
                  <a:schemeClr val="bg2">
                    <a:lumMod val="10000"/>
                  </a:schemeClr>
                </a:solidFill>
                <a:latin typeface="Arial" panose="020B0604020202020204" pitchFamily="34" charset="0"/>
              </a:rPr>
              <a:t>. </a:t>
            </a:r>
            <a:r>
              <a:rPr lang="en-US" dirty="0" err="1">
                <a:solidFill>
                  <a:schemeClr val="bg2">
                    <a:lumMod val="10000"/>
                  </a:schemeClr>
                </a:solidFill>
                <a:latin typeface="Arial" panose="020B0604020202020204" pitchFamily="34" charset="0"/>
              </a:rPr>
              <a:t>Quisque</a:t>
            </a:r>
            <a:r>
              <a:rPr lang="en-US" dirty="0">
                <a:solidFill>
                  <a:schemeClr val="bg2">
                    <a:lumMod val="10000"/>
                  </a:schemeClr>
                </a:solidFill>
                <a:latin typeface="Arial" panose="020B0604020202020204" pitchFamily="34" charset="0"/>
              </a:rPr>
              <a:t> vel </a:t>
            </a:r>
            <a:r>
              <a:rPr lang="en-US" dirty="0" err="1">
                <a:solidFill>
                  <a:schemeClr val="bg2">
                    <a:lumMod val="10000"/>
                  </a:schemeClr>
                </a:solidFill>
                <a:latin typeface="Arial" panose="020B0604020202020204" pitchFamily="34" charset="0"/>
              </a:rPr>
              <a:t>metus</a:t>
            </a:r>
            <a:r>
              <a:rPr lang="en-US" dirty="0">
                <a:solidFill>
                  <a:schemeClr val="bg2">
                    <a:lumMod val="10000"/>
                  </a:schemeClr>
                </a:solidFill>
                <a:latin typeface="Arial" panose="020B0604020202020204" pitchFamily="34" charset="0"/>
              </a:rPr>
              <a:t> </a:t>
            </a:r>
            <a:r>
              <a:rPr lang="en-US" dirty="0" err="1">
                <a:solidFill>
                  <a:schemeClr val="bg2">
                    <a:lumMod val="10000"/>
                  </a:schemeClr>
                </a:solidFill>
                <a:latin typeface="Arial" panose="020B0604020202020204" pitchFamily="34" charset="0"/>
              </a:rPr>
              <a:t>massa</a:t>
            </a:r>
            <a:endParaRPr lang="en-US" dirty="0">
              <a:solidFill>
                <a:schemeClr val="bg2">
                  <a:lumMod val="10000"/>
                </a:schemeClr>
              </a:solidFill>
              <a:latin typeface="Arial" panose="020B0604020202020204" pitchFamily="34" charset="0"/>
            </a:endParaRPr>
          </a:p>
          <a:p>
            <a:r>
              <a:rPr lang="en-US" dirty="0">
                <a:solidFill>
                  <a:schemeClr val="bg2">
                    <a:lumMod val="10000"/>
                  </a:schemeClr>
                </a:solidFill>
                <a:latin typeface="Arial" panose="020B0604020202020204" pitchFamily="34" charset="0"/>
              </a:rPr>
              <a:t>Lorem ipsum dolor sit </a:t>
            </a:r>
            <a:r>
              <a:rPr lang="en-US" dirty="0" err="1">
                <a:solidFill>
                  <a:schemeClr val="bg2">
                    <a:lumMod val="10000"/>
                  </a:schemeClr>
                </a:solidFill>
                <a:latin typeface="Arial" panose="020B0604020202020204" pitchFamily="34" charset="0"/>
              </a:rPr>
              <a:t>amet</a:t>
            </a:r>
            <a:r>
              <a:rPr lang="en-US" dirty="0">
                <a:solidFill>
                  <a:schemeClr val="bg2">
                    <a:lumMod val="10000"/>
                  </a:schemeClr>
                </a:solidFill>
                <a:latin typeface="Arial" panose="020B0604020202020204" pitchFamily="34" charset="0"/>
              </a:rPr>
              <a:t>, </a:t>
            </a:r>
            <a:r>
              <a:rPr lang="en-US" dirty="0" err="1">
                <a:solidFill>
                  <a:schemeClr val="bg2">
                    <a:lumMod val="10000"/>
                  </a:schemeClr>
                </a:solidFill>
                <a:latin typeface="Arial" panose="020B0604020202020204" pitchFamily="34" charset="0"/>
              </a:rPr>
              <a:t>consectetur</a:t>
            </a:r>
            <a:r>
              <a:rPr lang="en-US" dirty="0">
                <a:solidFill>
                  <a:schemeClr val="bg2">
                    <a:lumMod val="10000"/>
                  </a:schemeClr>
                </a:solidFill>
                <a:latin typeface="Arial" panose="020B0604020202020204" pitchFamily="34" charset="0"/>
              </a:rPr>
              <a:t> </a:t>
            </a:r>
            <a:r>
              <a:rPr lang="en-US" dirty="0" err="1">
                <a:solidFill>
                  <a:schemeClr val="bg2">
                    <a:lumMod val="10000"/>
                  </a:schemeClr>
                </a:solidFill>
                <a:latin typeface="Arial" panose="020B0604020202020204" pitchFamily="34" charset="0"/>
              </a:rPr>
              <a:t>adipiscing</a:t>
            </a:r>
            <a:r>
              <a:rPr lang="en-US" dirty="0">
                <a:solidFill>
                  <a:schemeClr val="bg2">
                    <a:lumMod val="10000"/>
                  </a:schemeClr>
                </a:solidFill>
                <a:latin typeface="Arial" panose="020B0604020202020204" pitchFamily="34" charset="0"/>
              </a:rPr>
              <a:t> </a:t>
            </a:r>
            <a:r>
              <a:rPr lang="en-US" dirty="0" err="1">
                <a:solidFill>
                  <a:schemeClr val="bg2">
                    <a:lumMod val="10000"/>
                  </a:schemeClr>
                </a:solidFill>
                <a:latin typeface="Arial" panose="020B0604020202020204" pitchFamily="34" charset="0"/>
              </a:rPr>
              <a:t>elit</a:t>
            </a:r>
            <a:r>
              <a:rPr lang="en-US" dirty="0">
                <a:solidFill>
                  <a:schemeClr val="bg2">
                    <a:lumMod val="10000"/>
                  </a:schemeClr>
                </a:solidFill>
                <a:latin typeface="Arial" panose="020B0604020202020204" pitchFamily="34" charset="0"/>
              </a:rPr>
              <a:t>. </a:t>
            </a:r>
            <a:r>
              <a:rPr lang="en-US" dirty="0" err="1">
                <a:solidFill>
                  <a:schemeClr val="bg2">
                    <a:lumMod val="10000"/>
                  </a:schemeClr>
                </a:solidFill>
                <a:latin typeface="Arial" panose="020B0604020202020204" pitchFamily="34" charset="0"/>
              </a:rPr>
              <a:t>Quisque</a:t>
            </a:r>
            <a:r>
              <a:rPr lang="en-US" dirty="0">
                <a:solidFill>
                  <a:schemeClr val="bg2">
                    <a:lumMod val="10000"/>
                  </a:schemeClr>
                </a:solidFill>
                <a:latin typeface="Arial" panose="020B0604020202020204" pitchFamily="34" charset="0"/>
              </a:rPr>
              <a:t> vel </a:t>
            </a:r>
            <a:r>
              <a:rPr lang="en-US" dirty="0" err="1">
                <a:solidFill>
                  <a:schemeClr val="bg2">
                    <a:lumMod val="10000"/>
                  </a:schemeClr>
                </a:solidFill>
                <a:latin typeface="Arial" panose="020B0604020202020204" pitchFamily="34" charset="0"/>
              </a:rPr>
              <a:t>metus</a:t>
            </a:r>
            <a:r>
              <a:rPr lang="en-US" dirty="0">
                <a:solidFill>
                  <a:schemeClr val="bg2">
                    <a:lumMod val="10000"/>
                  </a:schemeClr>
                </a:solidFill>
                <a:latin typeface="Arial" panose="020B0604020202020204" pitchFamily="34" charset="0"/>
              </a:rPr>
              <a:t> </a:t>
            </a:r>
            <a:r>
              <a:rPr lang="en-US" dirty="0" err="1">
                <a:solidFill>
                  <a:schemeClr val="bg2">
                    <a:lumMod val="10000"/>
                  </a:schemeClr>
                </a:solidFill>
                <a:latin typeface="Arial" panose="020B0604020202020204" pitchFamily="34" charset="0"/>
              </a:rPr>
              <a:t>massa</a:t>
            </a:r>
            <a:endParaRPr lang="en-US" dirty="0">
              <a:solidFill>
                <a:schemeClr val="bg2">
                  <a:lumMod val="10000"/>
                </a:schemeClr>
              </a:solidFill>
              <a:latin typeface="Arial" panose="020B0604020202020204" pitchFamily="34" charset="0"/>
            </a:endParaRPr>
          </a:p>
          <a:p>
            <a:endParaRPr lang="en-US" dirty="0"/>
          </a:p>
        </p:txBody>
      </p:sp>
      <p:sp>
        <p:nvSpPr>
          <p:cNvPr id="4" name="Text Placeholder 3">
            <a:extLst>
              <a:ext uri="{FF2B5EF4-FFF2-40B4-BE49-F238E27FC236}">
                <a16:creationId xmlns:a16="http://schemas.microsoft.com/office/drawing/2014/main" id="{5AB3AD3F-CA23-33FF-4731-C42573197DC1}"/>
              </a:ext>
            </a:extLst>
          </p:cNvPr>
          <p:cNvSpPr>
            <a:spLocks noGrp="1"/>
          </p:cNvSpPr>
          <p:nvPr>
            <p:ph type="body" sz="quarter" idx="10"/>
          </p:nvPr>
        </p:nvSpPr>
        <p:spPr/>
        <p:txBody>
          <a:bodyPr>
            <a:normAutofit fontScale="92500" lnSpcReduction="10000"/>
          </a:bodyPr>
          <a:lstStyle/>
          <a:p>
            <a:r>
              <a:rPr lang="en-US" dirty="0"/>
              <a:t>Lorem Ipsum Dolor</a:t>
            </a:r>
          </a:p>
          <a:p>
            <a:endParaRPr lang="en-US" dirty="0"/>
          </a:p>
        </p:txBody>
      </p:sp>
      <p:sp>
        <p:nvSpPr>
          <p:cNvPr id="5" name="Content Placeholder 4">
            <a:extLst>
              <a:ext uri="{FF2B5EF4-FFF2-40B4-BE49-F238E27FC236}">
                <a16:creationId xmlns:a16="http://schemas.microsoft.com/office/drawing/2014/main" id="{657BB977-1327-9309-EC29-775A1422930B}"/>
              </a:ext>
            </a:extLst>
          </p:cNvPr>
          <p:cNvSpPr>
            <a:spLocks noGrp="1"/>
          </p:cNvSpPr>
          <p:nvPr>
            <p:ph idx="11"/>
          </p:nvPr>
        </p:nvSpPr>
        <p:spPr/>
        <p:txBody>
          <a:bodyPr/>
          <a:lstStyle/>
          <a:p>
            <a:r>
              <a:rPr lang="en-US" dirty="0">
                <a:solidFill>
                  <a:schemeClr val="bg2">
                    <a:lumMod val="10000"/>
                  </a:schemeClr>
                </a:solidFill>
                <a:latin typeface="Arial" panose="020B0604020202020204" pitchFamily="34" charset="0"/>
              </a:rPr>
              <a:t>Lorem ipsum dolor sit </a:t>
            </a:r>
            <a:r>
              <a:rPr lang="en-US" dirty="0" err="1">
                <a:solidFill>
                  <a:schemeClr val="bg2">
                    <a:lumMod val="10000"/>
                  </a:schemeClr>
                </a:solidFill>
                <a:latin typeface="Arial" panose="020B0604020202020204" pitchFamily="34" charset="0"/>
              </a:rPr>
              <a:t>amet</a:t>
            </a:r>
            <a:r>
              <a:rPr lang="en-US" dirty="0">
                <a:solidFill>
                  <a:schemeClr val="bg2">
                    <a:lumMod val="10000"/>
                  </a:schemeClr>
                </a:solidFill>
                <a:latin typeface="Arial" panose="020B0604020202020204" pitchFamily="34" charset="0"/>
              </a:rPr>
              <a:t>, </a:t>
            </a:r>
            <a:r>
              <a:rPr lang="en-US" dirty="0" err="1">
                <a:solidFill>
                  <a:schemeClr val="bg2">
                    <a:lumMod val="10000"/>
                  </a:schemeClr>
                </a:solidFill>
                <a:latin typeface="Arial" panose="020B0604020202020204" pitchFamily="34" charset="0"/>
              </a:rPr>
              <a:t>consectetur</a:t>
            </a:r>
            <a:r>
              <a:rPr lang="en-US" dirty="0">
                <a:solidFill>
                  <a:schemeClr val="bg2">
                    <a:lumMod val="10000"/>
                  </a:schemeClr>
                </a:solidFill>
                <a:latin typeface="Arial" panose="020B0604020202020204" pitchFamily="34" charset="0"/>
              </a:rPr>
              <a:t> </a:t>
            </a:r>
            <a:r>
              <a:rPr lang="en-US" dirty="0" err="1">
                <a:solidFill>
                  <a:schemeClr val="bg2">
                    <a:lumMod val="10000"/>
                  </a:schemeClr>
                </a:solidFill>
                <a:latin typeface="Arial" panose="020B0604020202020204" pitchFamily="34" charset="0"/>
              </a:rPr>
              <a:t>adipiscing</a:t>
            </a:r>
            <a:r>
              <a:rPr lang="en-US" dirty="0">
                <a:solidFill>
                  <a:schemeClr val="bg2">
                    <a:lumMod val="10000"/>
                  </a:schemeClr>
                </a:solidFill>
                <a:latin typeface="Arial" panose="020B0604020202020204" pitchFamily="34" charset="0"/>
              </a:rPr>
              <a:t> </a:t>
            </a:r>
            <a:r>
              <a:rPr lang="en-US" dirty="0" err="1">
                <a:solidFill>
                  <a:schemeClr val="bg2">
                    <a:lumMod val="10000"/>
                  </a:schemeClr>
                </a:solidFill>
                <a:latin typeface="Arial" panose="020B0604020202020204" pitchFamily="34" charset="0"/>
              </a:rPr>
              <a:t>elit</a:t>
            </a:r>
            <a:r>
              <a:rPr lang="en-US" dirty="0">
                <a:solidFill>
                  <a:schemeClr val="bg2">
                    <a:lumMod val="10000"/>
                  </a:schemeClr>
                </a:solidFill>
                <a:latin typeface="Arial" panose="020B0604020202020204" pitchFamily="34" charset="0"/>
              </a:rPr>
              <a:t>. </a:t>
            </a:r>
            <a:r>
              <a:rPr lang="en-US" dirty="0" err="1">
                <a:solidFill>
                  <a:schemeClr val="bg2">
                    <a:lumMod val="10000"/>
                  </a:schemeClr>
                </a:solidFill>
                <a:latin typeface="Arial" panose="020B0604020202020204" pitchFamily="34" charset="0"/>
              </a:rPr>
              <a:t>Quisque</a:t>
            </a:r>
            <a:r>
              <a:rPr lang="en-US" dirty="0">
                <a:solidFill>
                  <a:schemeClr val="bg2">
                    <a:lumMod val="10000"/>
                  </a:schemeClr>
                </a:solidFill>
                <a:latin typeface="Arial" panose="020B0604020202020204" pitchFamily="34" charset="0"/>
              </a:rPr>
              <a:t> vel </a:t>
            </a:r>
            <a:r>
              <a:rPr lang="en-US" dirty="0" err="1">
                <a:solidFill>
                  <a:schemeClr val="bg2">
                    <a:lumMod val="10000"/>
                  </a:schemeClr>
                </a:solidFill>
                <a:latin typeface="Arial" panose="020B0604020202020204" pitchFamily="34" charset="0"/>
              </a:rPr>
              <a:t>metus</a:t>
            </a:r>
            <a:r>
              <a:rPr lang="en-US" dirty="0">
                <a:solidFill>
                  <a:schemeClr val="bg2">
                    <a:lumMod val="10000"/>
                  </a:schemeClr>
                </a:solidFill>
                <a:latin typeface="Arial" panose="020B0604020202020204" pitchFamily="34" charset="0"/>
              </a:rPr>
              <a:t> </a:t>
            </a:r>
            <a:r>
              <a:rPr lang="en-US" dirty="0" err="1">
                <a:solidFill>
                  <a:schemeClr val="bg2">
                    <a:lumMod val="10000"/>
                  </a:schemeClr>
                </a:solidFill>
                <a:latin typeface="Arial" panose="020B0604020202020204" pitchFamily="34" charset="0"/>
              </a:rPr>
              <a:t>massa</a:t>
            </a:r>
            <a:endParaRPr lang="en-US" dirty="0">
              <a:solidFill>
                <a:schemeClr val="bg2">
                  <a:lumMod val="10000"/>
                </a:schemeClr>
              </a:solidFill>
              <a:latin typeface="Arial" panose="020B0604020202020204" pitchFamily="34" charset="0"/>
            </a:endParaRPr>
          </a:p>
          <a:p>
            <a:r>
              <a:rPr lang="en-US" dirty="0">
                <a:solidFill>
                  <a:schemeClr val="bg2">
                    <a:lumMod val="10000"/>
                  </a:schemeClr>
                </a:solidFill>
                <a:latin typeface="Arial" panose="020B0604020202020204" pitchFamily="34" charset="0"/>
              </a:rPr>
              <a:t>Lorem ipsum dolor sit </a:t>
            </a:r>
            <a:r>
              <a:rPr lang="en-US" dirty="0" err="1">
                <a:solidFill>
                  <a:schemeClr val="bg2">
                    <a:lumMod val="10000"/>
                  </a:schemeClr>
                </a:solidFill>
                <a:latin typeface="Arial" panose="020B0604020202020204" pitchFamily="34" charset="0"/>
              </a:rPr>
              <a:t>amet</a:t>
            </a:r>
            <a:r>
              <a:rPr lang="en-US" dirty="0">
                <a:solidFill>
                  <a:schemeClr val="bg2">
                    <a:lumMod val="10000"/>
                  </a:schemeClr>
                </a:solidFill>
                <a:latin typeface="Arial" panose="020B0604020202020204" pitchFamily="34" charset="0"/>
              </a:rPr>
              <a:t>, </a:t>
            </a:r>
            <a:r>
              <a:rPr lang="en-US" dirty="0" err="1">
                <a:solidFill>
                  <a:schemeClr val="bg2">
                    <a:lumMod val="10000"/>
                  </a:schemeClr>
                </a:solidFill>
                <a:latin typeface="Arial" panose="020B0604020202020204" pitchFamily="34" charset="0"/>
              </a:rPr>
              <a:t>consectetur</a:t>
            </a:r>
            <a:r>
              <a:rPr lang="en-US" dirty="0">
                <a:solidFill>
                  <a:schemeClr val="bg2">
                    <a:lumMod val="10000"/>
                  </a:schemeClr>
                </a:solidFill>
                <a:latin typeface="Arial" panose="020B0604020202020204" pitchFamily="34" charset="0"/>
              </a:rPr>
              <a:t> </a:t>
            </a:r>
            <a:r>
              <a:rPr lang="en-US" dirty="0" err="1">
                <a:solidFill>
                  <a:schemeClr val="bg2">
                    <a:lumMod val="10000"/>
                  </a:schemeClr>
                </a:solidFill>
                <a:latin typeface="Arial" panose="020B0604020202020204" pitchFamily="34" charset="0"/>
              </a:rPr>
              <a:t>adipiscing</a:t>
            </a:r>
            <a:r>
              <a:rPr lang="en-US" dirty="0">
                <a:solidFill>
                  <a:schemeClr val="bg2">
                    <a:lumMod val="10000"/>
                  </a:schemeClr>
                </a:solidFill>
                <a:latin typeface="Arial" panose="020B0604020202020204" pitchFamily="34" charset="0"/>
              </a:rPr>
              <a:t> </a:t>
            </a:r>
            <a:r>
              <a:rPr lang="en-US" dirty="0" err="1">
                <a:solidFill>
                  <a:schemeClr val="bg2">
                    <a:lumMod val="10000"/>
                  </a:schemeClr>
                </a:solidFill>
                <a:latin typeface="Arial" panose="020B0604020202020204" pitchFamily="34" charset="0"/>
              </a:rPr>
              <a:t>elit</a:t>
            </a:r>
            <a:r>
              <a:rPr lang="en-US" dirty="0">
                <a:solidFill>
                  <a:schemeClr val="bg2">
                    <a:lumMod val="10000"/>
                  </a:schemeClr>
                </a:solidFill>
                <a:latin typeface="Arial" panose="020B0604020202020204" pitchFamily="34" charset="0"/>
              </a:rPr>
              <a:t>. </a:t>
            </a:r>
            <a:r>
              <a:rPr lang="en-US" dirty="0" err="1">
                <a:solidFill>
                  <a:schemeClr val="bg2">
                    <a:lumMod val="10000"/>
                  </a:schemeClr>
                </a:solidFill>
                <a:latin typeface="Arial" panose="020B0604020202020204" pitchFamily="34" charset="0"/>
              </a:rPr>
              <a:t>Quisque</a:t>
            </a:r>
            <a:r>
              <a:rPr lang="en-US" dirty="0">
                <a:solidFill>
                  <a:schemeClr val="bg2">
                    <a:lumMod val="10000"/>
                  </a:schemeClr>
                </a:solidFill>
                <a:latin typeface="Arial" panose="020B0604020202020204" pitchFamily="34" charset="0"/>
              </a:rPr>
              <a:t> vel </a:t>
            </a:r>
            <a:r>
              <a:rPr lang="en-US" dirty="0" err="1">
                <a:solidFill>
                  <a:schemeClr val="bg2">
                    <a:lumMod val="10000"/>
                  </a:schemeClr>
                </a:solidFill>
                <a:latin typeface="Arial" panose="020B0604020202020204" pitchFamily="34" charset="0"/>
              </a:rPr>
              <a:t>metus</a:t>
            </a:r>
            <a:r>
              <a:rPr lang="en-US" dirty="0">
                <a:solidFill>
                  <a:schemeClr val="bg2">
                    <a:lumMod val="10000"/>
                  </a:schemeClr>
                </a:solidFill>
                <a:latin typeface="Arial" panose="020B0604020202020204" pitchFamily="34" charset="0"/>
              </a:rPr>
              <a:t> </a:t>
            </a:r>
            <a:r>
              <a:rPr lang="en-US" dirty="0" err="1">
                <a:solidFill>
                  <a:schemeClr val="bg2">
                    <a:lumMod val="10000"/>
                  </a:schemeClr>
                </a:solidFill>
                <a:latin typeface="Arial" panose="020B0604020202020204" pitchFamily="34" charset="0"/>
              </a:rPr>
              <a:t>massa</a:t>
            </a:r>
            <a:endParaRPr lang="en-US" dirty="0">
              <a:solidFill>
                <a:schemeClr val="bg2">
                  <a:lumMod val="10000"/>
                </a:schemeClr>
              </a:solidFill>
              <a:latin typeface="Arial" panose="020B0604020202020204" pitchFamily="34" charset="0"/>
            </a:endParaRPr>
          </a:p>
          <a:p>
            <a:r>
              <a:rPr lang="en-US" dirty="0">
                <a:solidFill>
                  <a:schemeClr val="bg2">
                    <a:lumMod val="10000"/>
                  </a:schemeClr>
                </a:solidFill>
                <a:latin typeface="Arial" panose="020B0604020202020204" pitchFamily="34" charset="0"/>
              </a:rPr>
              <a:t>Lorem ipsum dolor sit </a:t>
            </a:r>
            <a:r>
              <a:rPr lang="en-US" dirty="0" err="1">
                <a:solidFill>
                  <a:schemeClr val="bg2">
                    <a:lumMod val="10000"/>
                  </a:schemeClr>
                </a:solidFill>
                <a:latin typeface="Arial" panose="020B0604020202020204" pitchFamily="34" charset="0"/>
              </a:rPr>
              <a:t>amet</a:t>
            </a:r>
            <a:r>
              <a:rPr lang="en-US" dirty="0">
                <a:solidFill>
                  <a:schemeClr val="bg2">
                    <a:lumMod val="10000"/>
                  </a:schemeClr>
                </a:solidFill>
                <a:latin typeface="Arial" panose="020B0604020202020204" pitchFamily="34" charset="0"/>
              </a:rPr>
              <a:t>, </a:t>
            </a:r>
            <a:r>
              <a:rPr lang="en-US" dirty="0" err="1">
                <a:solidFill>
                  <a:schemeClr val="bg2">
                    <a:lumMod val="10000"/>
                  </a:schemeClr>
                </a:solidFill>
                <a:latin typeface="Arial" panose="020B0604020202020204" pitchFamily="34" charset="0"/>
              </a:rPr>
              <a:t>consectetur</a:t>
            </a:r>
            <a:r>
              <a:rPr lang="en-US" dirty="0">
                <a:solidFill>
                  <a:schemeClr val="bg2">
                    <a:lumMod val="10000"/>
                  </a:schemeClr>
                </a:solidFill>
                <a:latin typeface="Arial" panose="020B0604020202020204" pitchFamily="34" charset="0"/>
              </a:rPr>
              <a:t> </a:t>
            </a:r>
            <a:r>
              <a:rPr lang="en-US" dirty="0" err="1">
                <a:solidFill>
                  <a:schemeClr val="bg2">
                    <a:lumMod val="10000"/>
                  </a:schemeClr>
                </a:solidFill>
                <a:latin typeface="Arial" panose="020B0604020202020204" pitchFamily="34" charset="0"/>
              </a:rPr>
              <a:t>adipiscing</a:t>
            </a:r>
            <a:r>
              <a:rPr lang="en-US" dirty="0">
                <a:solidFill>
                  <a:schemeClr val="bg2">
                    <a:lumMod val="10000"/>
                  </a:schemeClr>
                </a:solidFill>
                <a:latin typeface="Arial" panose="020B0604020202020204" pitchFamily="34" charset="0"/>
              </a:rPr>
              <a:t> </a:t>
            </a:r>
            <a:r>
              <a:rPr lang="en-US" dirty="0" err="1">
                <a:solidFill>
                  <a:schemeClr val="bg2">
                    <a:lumMod val="10000"/>
                  </a:schemeClr>
                </a:solidFill>
                <a:latin typeface="Arial" panose="020B0604020202020204" pitchFamily="34" charset="0"/>
              </a:rPr>
              <a:t>elit</a:t>
            </a:r>
            <a:r>
              <a:rPr lang="en-US" dirty="0">
                <a:solidFill>
                  <a:schemeClr val="bg2">
                    <a:lumMod val="10000"/>
                  </a:schemeClr>
                </a:solidFill>
                <a:latin typeface="Arial" panose="020B0604020202020204" pitchFamily="34" charset="0"/>
              </a:rPr>
              <a:t>. </a:t>
            </a:r>
            <a:r>
              <a:rPr lang="en-US" dirty="0" err="1">
                <a:solidFill>
                  <a:schemeClr val="bg2">
                    <a:lumMod val="10000"/>
                  </a:schemeClr>
                </a:solidFill>
                <a:latin typeface="Arial" panose="020B0604020202020204" pitchFamily="34" charset="0"/>
              </a:rPr>
              <a:t>Quisque</a:t>
            </a:r>
            <a:r>
              <a:rPr lang="en-US" dirty="0">
                <a:solidFill>
                  <a:schemeClr val="bg2">
                    <a:lumMod val="10000"/>
                  </a:schemeClr>
                </a:solidFill>
                <a:latin typeface="Arial" panose="020B0604020202020204" pitchFamily="34" charset="0"/>
              </a:rPr>
              <a:t> vel </a:t>
            </a:r>
            <a:r>
              <a:rPr lang="en-US" dirty="0" err="1">
                <a:solidFill>
                  <a:schemeClr val="bg2">
                    <a:lumMod val="10000"/>
                  </a:schemeClr>
                </a:solidFill>
                <a:latin typeface="Arial" panose="020B0604020202020204" pitchFamily="34" charset="0"/>
              </a:rPr>
              <a:t>metus</a:t>
            </a:r>
            <a:r>
              <a:rPr lang="en-US" dirty="0">
                <a:solidFill>
                  <a:schemeClr val="bg2">
                    <a:lumMod val="10000"/>
                  </a:schemeClr>
                </a:solidFill>
                <a:latin typeface="Arial" panose="020B0604020202020204" pitchFamily="34" charset="0"/>
              </a:rPr>
              <a:t> </a:t>
            </a:r>
            <a:r>
              <a:rPr lang="en-US" dirty="0" err="1">
                <a:solidFill>
                  <a:schemeClr val="bg2">
                    <a:lumMod val="10000"/>
                  </a:schemeClr>
                </a:solidFill>
                <a:latin typeface="Arial" panose="020B0604020202020204" pitchFamily="34" charset="0"/>
              </a:rPr>
              <a:t>massa</a:t>
            </a:r>
            <a:endParaRPr lang="en-US" dirty="0">
              <a:solidFill>
                <a:schemeClr val="bg2">
                  <a:lumMod val="10000"/>
                </a:schemeClr>
              </a:solidFill>
              <a:latin typeface="Arial" panose="020B0604020202020204" pitchFamily="34" charset="0"/>
            </a:endParaRPr>
          </a:p>
          <a:p>
            <a:endParaRPr lang="en-US" dirty="0"/>
          </a:p>
        </p:txBody>
      </p:sp>
      <p:sp>
        <p:nvSpPr>
          <p:cNvPr id="6" name="Text Placeholder 5">
            <a:extLst>
              <a:ext uri="{FF2B5EF4-FFF2-40B4-BE49-F238E27FC236}">
                <a16:creationId xmlns:a16="http://schemas.microsoft.com/office/drawing/2014/main" id="{3E525DB9-BCBB-A746-8FAA-B0EF708C8E3C}"/>
              </a:ext>
            </a:extLst>
          </p:cNvPr>
          <p:cNvSpPr>
            <a:spLocks noGrp="1"/>
          </p:cNvSpPr>
          <p:nvPr>
            <p:ph type="body" sz="quarter" idx="12"/>
          </p:nvPr>
        </p:nvSpPr>
        <p:spPr/>
        <p:txBody>
          <a:bodyPr>
            <a:normAutofit fontScale="92500" lnSpcReduction="10000"/>
          </a:bodyPr>
          <a:lstStyle/>
          <a:p>
            <a:r>
              <a:rPr lang="en-US" dirty="0"/>
              <a:t>Lorem Ipsum Dolor</a:t>
            </a:r>
          </a:p>
          <a:p>
            <a:endParaRPr lang="en-US" dirty="0"/>
          </a:p>
        </p:txBody>
      </p:sp>
    </p:spTree>
    <p:extLst>
      <p:ext uri="{BB962C8B-B14F-4D97-AF65-F5344CB8AC3E}">
        <p14:creationId xmlns:p14="http://schemas.microsoft.com/office/powerpoint/2010/main" val="3379048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working on a machine&#10;&#10;Description automatically generated">
            <a:extLst>
              <a:ext uri="{FF2B5EF4-FFF2-40B4-BE49-F238E27FC236}">
                <a16:creationId xmlns:a16="http://schemas.microsoft.com/office/drawing/2014/main" id="{D315F6E6-FB91-D8F7-D41D-7E38BBB5D85A}"/>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0"/>
            <a:ext cx="4914901" cy="8229600"/>
          </a:xfrm>
          <a:prstGeom prst="rect">
            <a:avLst/>
          </a:prstGeom>
          <a:solidFill>
            <a:schemeClr val="bg1">
              <a:lumMod val="85000"/>
            </a:schemeClr>
          </a:solidFill>
        </p:spPr>
      </p:pic>
      <p:sp>
        <p:nvSpPr>
          <p:cNvPr id="2" name="Title 1">
            <a:extLst>
              <a:ext uri="{FF2B5EF4-FFF2-40B4-BE49-F238E27FC236}">
                <a16:creationId xmlns:a16="http://schemas.microsoft.com/office/drawing/2014/main" id="{1FCAB9FC-6CC8-D7B3-2752-34345D4DD336}"/>
              </a:ext>
            </a:extLst>
          </p:cNvPr>
          <p:cNvSpPr>
            <a:spLocks noGrp="1"/>
          </p:cNvSpPr>
          <p:nvPr>
            <p:ph type="title"/>
          </p:nvPr>
        </p:nvSpPr>
        <p:spPr>
          <a:xfrm>
            <a:off x="5168898" y="801451"/>
            <a:ext cx="6884557" cy="1016350"/>
          </a:xfrm>
        </p:spPr>
        <p:txBody>
          <a:bodyPr>
            <a:noAutofit/>
          </a:bodyPr>
          <a:lstStyle/>
          <a:p>
            <a:r>
              <a:rPr lang="en-US" dirty="0"/>
              <a:t>Single Block Picture Content Slide</a:t>
            </a:r>
          </a:p>
        </p:txBody>
      </p:sp>
      <p:sp>
        <p:nvSpPr>
          <p:cNvPr id="3" name="Content Placeholder 2">
            <a:extLst>
              <a:ext uri="{FF2B5EF4-FFF2-40B4-BE49-F238E27FC236}">
                <a16:creationId xmlns:a16="http://schemas.microsoft.com/office/drawing/2014/main" id="{3613EAB8-3792-2BD4-FEE2-DCBB09F47CEB}"/>
              </a:ext>
            </a:extLst>
          </p:cNvPr>
          <p:cNvSpPr>
            <a:spLocks noGrp="1"/>
          </p:cNvSpPr>
          <p:nvPr>
            <p:ph idx="1"/>
          </p:nvPr>
        </p:nvSpPr>
        <p:spPr/>
        <p:txBody>
          <a:bodyPr/>
          <a:lstStyle/>
          <a:p>
            <a:r>
              <a:rPr lang="en-US" sz="1700" b="0" i="0" dirty="0">
                <a:solidFill>
                  <a:schemeClr val="bg2">
                    <a:lumMod val="10000"/>
                  </a:schemeClr>
                </a:solidFill>
                <a:effectLst/>
                <a:latin typeface="Arial" panose="020B0604020202020204" pitchFamily="34" charset="0"/>
              </a:rPr>
              <a:t>Lorem ipsum dolor sit </a:t>
            </a:r>
            <a:r>
              <a:rPr lang="en-US" sz="1700" b="0" i="0" dirty="0" err="1">
                <a:solidFill>
                  <a:schemeClr val="bg2">
                    <a:lumMod val="10000"/>
                  </a:schemeClr>
                </a:solidFill>
                <a:effectLst/>
                <a:latin typeface="Arial" panose="020B0604020202020204" pitchFamily="34" charset="0"/>
              </a:rPr>
              <a:t>amet</a:t>
            </a:r>
            <a:r>
              <a:rPr lang="en-US" sz="1700" b="0" i="0" dirty="0">
                <a:solidFill>
                  <a:schemeClr val="bg2">
                    <a:lumMod val="10000"/>
                  </a:schemeClr>
                </a:solidFill>
                <a:effectLst/>
                <a:latin typeface="Arial" panose="020B0604020202020204" pitchFamily="34" charset="0"/>
              </a:rPr>
              <a:t>, </a:t>
            </a:r>
            <a:r>
              <a:rPr lang="en-US" sz="1700" b="0" i="0" dirty="0" err="1">
                <a:solidFill>
                  <a:schemeClr val="bg2">
                    <a:lumMod val="10000"/>
                  </a:schemeClr>
                </a:solidFill>
                <a:effectLst/>
                <a:latin typeface="Arial" panose="020B0604020202020204" pitchFamily="34" charset="0"/>
              </a:rPr>
              <a:t>consectetur</a:t>
            </a:r>
            <a:r>
              <a:rPr lang="en-US" sz="1700" b="0" i="0" dirty="0">
                <a:solidFill>
                  <a:schemeClr val="bg2">
                    <a:lumMod val="10000"/>
                  </a:schemeClr>
                </a:solidFill>
                <a:effectLst/>
                <a:latin typeface="Arial" panose="020B0604020202020204" pitchFamily="34" charset="0"/>
              </a:rPr>
              <a:t> </a:t>
            </a:r>
            <a:r>
              <a:rPr lang="en-US" sz="1700" b="0" i="0" dirty="0" err="1">
                <a:solidFill>
                  <a:schemeClr val="bg2">
                    <a:lumMod val="10000"/>
                  </a:schemeClr>
                </a:solidFill>
                <a:effectLst/>
                <a:latin typeface="Arial" panose="020B0604020202020204" pitchFamily="34" charset="0"/>
              </a:rPr>
              <a:t>adipiscing</a:t>
            </a:r>
            <a:r>
              <a:rPr lang="en-US" sz="1700" b="0" i="0" dirty="0">
                <a:solidFill>
                  <a:schemeClr val="bg2">
                    <a:lumMod val="10000"/>
                  </a:schemeClr>
                </a:solidFill>
                <a:effectLst/>
                <a:latin typeface="Arial" panose="020B0604020202020204" pitchFamily="34" charset="0"/>
              </a:rPr>
              <a:t> </a:t>
            </a:r>
            <a:r>
              <a:rPr lang="en-US" sz="1700" b="0" i="0" dirty="0" err="1">
                <a:solidFill>
                  <a:schemeClr val="bg2">
                    <a:lumMod val="10000"/>
                  </a:schemeClr>
                </a:solidFill>
                <a:effectLst/>
                <a:latin typeface="Arial" panose="020B0604020202020204" pitchFamily="34" charset="0"/>
              </a:rPr>
              <a:t>elit</a:t>
            </a:r>
            <a:r>
              <a:rPr lang="en-US" sz="1700" b="0" i="0" dirty="0">
                <a:solidFill>
                  <a:schemeClr val="bg2">
                    <a:lumMod val="10000"/>
                  </a:schemeClr>
                </a:solidFill>
                <a:effectLst/>
                <a:latin typeface="Arial" panose="020B0604020202020204" pitchFamily="34" charset="0"/>
              </a:rPr>
              <a:t>. </a:t>
            </a:r>
            <a:r>
              <a:rPr lang="en-US" sz="1700" b="0" i="0" dirty="0" err="1">
                <a:solidFill>
                  <a:schemeClr val="bg2">
                    <a:lumMod val="10000"/>
                  </a:schemeClr>
                </a:solidFill>
                <a:effectLst/>
                <a:latin typeface="Arial" panose="020B0604020202020204" pitchFamily="34" charset="0"/>
              </a:rPr>
              <a:t>Quisque</a:t>
            </a:r>
            <a:r>
              <a:rPr lang="en-US" sz="1700" b="0" i="0" dirty="0">
                <a:solidFill>
                  <a:schemeClr val="bg2">
                    <a:lumMod val="10000"/>
                  </a:schemeClr>
                </a:solidFill>
                <a:effectLst/>
                <a:latin typeface="Arial" panose="020B0604020202020204" pitchFamily="34" charset="0"/>
              </a:rPr>
              <a:t> vel </a:t>
            </a:r>
            <a:r>
              <a:rPr lang="en-US" sz="1700" b="0" i="0" dirty="0" err="1">
                <a:solidFill>
                  <a:schemeClr val="bg2">
                    <a:lumMod val="10000"/>
                  </a:schemeClr>
                </a:solidFill>
                <a:effectLst/>
                <a:latin typeface="Arial" panose="020B0604020202020204" pitchFamily="34" charset="0"/>
              </a:rPr>
              <a:t>metus</a:t>
            </a:r>
            <a:r>
              <a:rPr lang="en-US" sz="1700" b="0" i="0" dirty="0">
                <a:solidFill>
                  <a:schemeClr val="bg2">
                    <a:lumMod val="10000"/>
                  </a:schemeClr>
                </a:solidFill>
                <a:effectLst/>
                <a:latin typeface="Arial" panose="020B0604020202020204" pitchFamily="34" charset="0"/>
              </a:rPr>
              <a:t> </a:t>
            </a:r>
            <a:r>
              <a:rPr lang="en-US" sz="1700" b="0" i="0" dirty="0" err="1">
                <a:solidFill>
                  <a:schemeClr val="bg2">
                    <a:lumMod val="10000"/>
                  </a:schemeClr>
                </a:solidFill>
                <a:effectLst/>
                <a:latin typeface="Arial" panose="020B0604020202020204" pitchFamily="34" charset="0"/>
              </a:rPr>
              <a:t>massa</a:t>
            </a:r>
            <a:endParaRPr lang="en-US" sz="1700" b="0" i="0" dirty="0">
              <a:solidFill>
                <a:schemeClr val="bg2">
                  <a:lumMod val="10000"/>
                </a:schemeClr>
              </a:solidFill>
              <a:effectLst/>
              <a:latin typeface="Arial" panose="020B0604020202020204" pitchFamily="34" charset="0"/>
            </a:endParaRPr>
          </a:p>
          <a:p>
            <a:r>
              <a:rPr lang="en-US" sz="1700" b="0" i="0" dirty="0">
                <a:solidFill>
                  <a:schemeClr val="bg2">
                    <a:lumMod val="10000"/>
                  </a:schemeClr>
                </a:solidFill>
                <a:effectLst/>
                <a:latin typeface="Arial" panose="020B0604020202020204" pitchFamily="34" charset="0"/>
              </a:rPr>
              <a:t>Lorem ipsum dolor sit </a:t>
            </a:r>
            <a:r>
              <a:rPr lang="en-US" sz="1700" b="0" i="0" dirty="0" err="1">
                <a:solidFill>
                  <a:schemeClr val="bg2">
                    <a:lumMod val="10000"/>
                  </a:schemeClr>
                </a:solidFill>
                <a:effectLst/>
                <a:latin typeface="Arial" panose="020B0604020202020204" pitchFamily="34" charset="0"/>
              </a:rPr>
              <a:t>amet</a:t>
            </a:r>
            <a:r>
              <a:rPr lang="en-US" sz="1700" b="0" i="0" dirty="0">
                <a:solidFill>
                  <a:schemeClr val="bg2">
                    <a:lumMod val="10000"/>
                  </a:schemeClr>
                </a:solidFill>
                <a:effectLst/>
                <a:latin typeface="Arial" panose="020B0604020202020204" pitchFamily="34" charset="0"/>
              </a:rPr>
              <a:t>, </a:t>
            </a:r>
            <a:r>
              <a:rPr lang="en-US" sz="1700" b="0" i="0" dirty="0" err="1">
                <a:solidFill>
                  <a:schemeClr val="bg2">
                    <a:lumMod val="10000"/>
                  </a:schemeClr>
                </a:solidFill>
                <a:effectLst/>
                <a:latin typeface="Arial" panose="020B0604020202020204" pitchFamily="34" charset="0"/>
              </a:rPr>
              <a:t>consectetur</a:t>
            </a:r>
            <a:r>
              <a:rPr lang="en-US" sz="1700" b="0" i="0" dirty="0">
                <a:solidFill>
                  <a:schemeClr val="bg2">
                    <a:lumMod val="10000"/>
                  </a:schemeClr>
                </a:solidFill>
                <a:effectLst/>
                <a:latin typeface="Arial" panose="020B0604020202020204" pitchFamily="34" charset="0"/>
              </a:rPr>
              <a:t> </a:t>
            </a:r>
            <a:r>
              <a:rPr lang="en-US" sz="1700" b="0" i="0" dirty="0" err="1">
                <a:solidFill>
                  <a:schemeClr val="bg2">
                    <a:lumMod val="10000"/>
                  </a:schemeClr>
                </a:solidFill>
                <a:effectLst/>
                <a:latin typeface="Arial" panose="020B0604020202020204" pitchFamily="34" charset="0"/>
              </a:rPr>
              <a:t>adipiscing</a:t>
            </a:r>
            <a:r>
              <a:rPr lang="en-US" sz="1700" b="0" i="0" dirty="0">
                <a:solidFill>
                  <a:schemeClr val="bg2">
                    <a:lumMod val="10000"/>
                  </a:schemeClr>
                </a:solidFill>
                <a:effectLst/>
                <a:latin typeface="Arial" panose="020B0604020202020204" pitchFamily="34" charset="0"/>
              </a:rPr>
              <a:t> </a:t>
            </a:r>
            <a:r>
              <a:rPr lang="en-US" sz="1700" b="0" i="0" dirty="0" err="1">
                <a:solidFill>
                  <a:schemeClr val="bg2">
                    <a:lumMod val="10000"/>
                  </a:schemeClr>
                </a:solidFill>
                <a:effectLst/>
                <a:latin typeface="Arial" panose="020B0604020202020204" pitchFamily="34" charset="0"/>
              </a:rPr>
              <a:t>elit</a:t>
            </a:r>
            <a:r>
              <a:rPr lang="en-US" sz="1700" b="0" i="0" dirty="0">
                <a:solidFill>
                  <a:schemeClr val="bg2">
                    <a:lumMod val="10000"/>
                  </a:schemeClr>
                </a:solidFill>
                <a:effectLst/>
                <a:latin typeface="Arial" panose="020B0604020202020204" pitchFamily="34" charset="0"/>
              </a:rPr>
              <a:t>. </a:t>
            </a:r>
            <a:r>
              <a:rPr lang="en-US" sz="1700" b="0" i="0" dirty="0" err="1">
                <a:solidFill>
                  <a:schemeClr val="bg2">
                    <a:lumMod val="10000"/>
                  </a:schemeClr>
                </a:solidFill>
                <a:effectLst/>
                <a:latin typeface="Arial" panose="020B0604020202020204" pitchFamily="34" charset="0"/>
              </a:rPr>
              <a:t>Quisque</a:t>
            </a:r>
            <a:r>
              <a:rPr lang="en-US" sz="1700" b="0" i="0" dirty="0">
                <a:solidFill>
                  <a:schemeClr val="bg2">
                    <a:lumMod val="10000"/>
                  </a:schemeClr>
                </a:solidFill>
                <a:effectLst/>
                <a:latin typeface="Arial" panose="020B0604020202020204" pitchFamily="34" charset="0"/>
              </a:rPr>
              <a:t> vel </a:t>
            </a:r>
            <a:r>
              <a:rPr lang="en-US" sz="1700" b="0" i="0" dirty="0" err="1">
                <a:solidFill>
                  <a:schemeClr val="bg2">
                    <a:lumMod val="10000"/>
                  </a:schemeClr>
                </a:solidFill>
                <a:effectLst/>
                <a:latin typeface="Arial" panose="020B0604020202020204" pitchFamily="34" charset="0"/>
              </a:rPr>
              <a:t>metus</a:t>
            </a:r>
            <a:r>
              <a:rPr lang="en-US" sz="1700" b="0" i="0" dirty="0">
                <a:solidFill>
                  <a:schemeClr val="bg2">
                    <a:lumMod val="10000"/>
                  </a:schemeClr>
                </a:solidFill>
                <a:effectLst/>
                <a:latin typeface="Arial" panose="020B0604020202020204" pitchFamily="34" charset="0"/>
              </a:rPr>
              <a:t> </a:t>
            </a:r>
            <a:r>
              <a:rPr lang="en-US" sz="1700" b="0" i="0" dirty="0" err="1">
                <a:solidFill>
                  <a:schemeClr val="bg2">
                    <a:lumMod val="10000"/>
                  </a:schemeClr>
                </a:solidFill>
                <a:effectLst/>
                <a:latin typeface="Arial" panose="020B0604020202020204" pitchFamily="34" charset="0"/>
              </a:rPr>
              <a:t>massa</a:t>
            </a:r>
            <a:endParaRPr lang="en-US" sz="1700" b="0" i="0" dirty="0">
              <a:solidFill>
                <a:schemeClr val="bg2">
                  <a:lumMod val="10000"/>
                </a:schemeClr>
              </a:solidFill>
              <a:effectLst/>
              <a:latin typeface="Arial" panose="020B0604020202020204" pitchFamily="34" charset="0"/>
            </a:endParaRPr>
          </a:p>
          <a:p>
            <a:r>
              <a:rPr lang="en-US" sz="1700" b="0" i="0" dirty="0">
                <a:solidFill>
                  <a:schemeClr val="bg2">
                    <a:lumMod val="10000"/>
                  </a:schemeClr>
                </a:solidFill>
                <a:effectLst/>
                <a:latin typeface="Arial" panose="020B0604020202020204" pitchFamily="34" charset="0"/>
              </a:rPr>
              <a:t>Lorem ipsum dolor sit </a:t>
            </a:r>
            <a:r>
              <a:rPr lang="en-US" sz="1700" b="0" i="0" dirty="0" err="1">
                <a:solidFill>
                  <a:schemeClr val="bg2">
                    <a:lumMod val="10000"/>
                  </a:schemeClr>
                </a:solidFill>
                <a:effectLst/>
                <a:latin typeface="Arial" panose="020B0604020202020204" pitchFamily="34" charset="0"/>
              </a:rPr>
              <a:t>amet</a:t>
            </a:r>
            <a:r>
              <a:rPr lang="en-US" sz="1700" b="0" i="0" dirty="0">
                <a:solidFill>
                  <a:schemeClr val="bg2">
                    <a:lumMod val="10000"/>
                  </a:schemeClr>
                </a:solidFill>
                <a:effectLst/>
                <a:latin typeface="Arial" panose="020B0604020202020204" pitchFamily="34" charset="0"/>
              </a:rPr>
              <a:t>, </a:t>
            </a:r>
            <a:r>
              <a:rPr lang="en-US" sz="1700" b="0" i="0" dirty="0" err="1">
                <a:solidFill>
                  <a:schemeClr val="bg2">
                    <a:lumMod val="10000"/>
                  </a:schemeClr>
                </a:solidFill>
                <a:effectLst/>
                <a:latin typeface="Arial" panose="020B0604020202020204" pitchFamily="34" charset="0"/>
              </a:rPr>
              <a:t>consectetur</a:t>
            </a:r>
            <a:r>
              <a:rPr lang="en-US" sz="1700" b="0" i="0" dirty="0">
                <a:solidFill>
                  <a:schemeClr val="bg2">
                    <a:lumMod val="10000"/>
                  </a:schemeClr>
                </a:solidFill>
                <a:effectLst/>
                <a:latin typeface="Arial" panose="020B0604020202020204" pitchFamily="34" charset="0"/>
              </a:rPr>
              <a:t> </a:t>
            </a:r>
            <a:r>
              <a:rPr lang="en-US" sz="1700" b="0" i="0" dirty="0" err="1">
                <a:solidFill>
                  <a:schemeClr val="bg2">
                    <a:lumMod val="10000"/>
                  </a:schemeClr>
                </a:solidFill>
                <a:effectLst/>
                <a:latin typeface="Arial" panose="020B0604020202020204" pitchFamily="34" charset="0"/>
              </a:rPr>
              <a:t>adipiscing</a:t>
            </a:r>
            <a:r>
              <a:rPr lang="en-US" sz="1700" b="0" i="0" dirty="0">
                <a:solidFill>
                  <a:schemeClr val="bg2">
                    <a:lumMod val="10000"/>
                  </a:schemeClr>
                </a:solidFill>
                <a:effectLst/>
                <a:latin typeface="Arial" panose="020B0604020202020204" pitchFamily="34" charset="0"/>
              </a:rPr>
              <a:t> </a:t>
            </a:r>
            <a:r>
              <a:rPr lang="en-US" sz="1700" b="0" i="0" dirty="0" err="1">
                <a:solidFill>
                  <a:schemeClr val="bg2">
                    <a:lumMod val="10000"/>
                  </a:schemeClr>
                </a:solidFill>
                <a:effectLst/>
                <a:latin typeface="Arial" panose="020B0604020202020204" pitchFamily="34" charset="0"/>
              </a:rPr>
              <a:t>elit</a:t>
            </a:r>
            <a:r>
              <a:rPr lang="en-US" sz="1700" b="0" i="0" dirty="0">
                <a:solidFill>
                  <a:schemeClr val="bg2">
                    <a:lumMod val="10000"/>
                  </a:schemeClr>
                </a:solidFill>
                <a:effectLst/>
                <a:latin typeface="Arial" panose="020B0604020202020204" pitchFamily="34" charset="0"/>
              </a:rPr>
              <a:t>. </a:t>
            </a:r>
            <a:r>
              <a:rPr lang="en-US" sz="1700" b="0" i="0" dirty="0" err="1">
                <a:solidFill>
                  <a:schemeClr val="bg2">
                    <a:lumMod val="10000"/>
                  </a:schemeClr>
                </a:solidFill>
                <a:effectLst/>
                <a:latin typeface="Arial" panose="020B0604020202020204" pitchFamily="34" charset="0"/>
              </a:rPr>
              <a:t>Quisque</a:t>
            </a:r>
            <a:r>
              <a:rPr lang="en-US" sz="1700" b="0" i="0" dirty="0">
                <a:solidFill>
                  <a:schemeClr val="bg2">
                    <a:lumMod val="10000"/>
                  </a:schemeClr>
                </a:solidFill>
                <a:effectLst/>
                <a:latin typeface="Arial" panose="020B0604020202020204" pitchFamily="34" charset="0"/>
              </a:rPr>
              <a:t> vel </a:t>
            </a:r>
            <a:r>
              <a:rPr lang="en-US" sz="1700" b="0" i="0" dirty="0" err="1">
                <a:solidFill>
                  <a:schemeClr val="bg2">
                    <a:lumMod val="10000"/>
                  </a:schemeClr>
                </a:solidFill>
                <a:effectLst/>
                <a:latin typeface="Arial" panose="020B0604020202020204" pitchFamily="34" charset="0"/>
              </a:rPr>
              <a:t>metus</a:t>
            </a:r>
            <a:r>
              <a:rPr lang="en-US" sz="1700" b="0" i="0" dirty="0">
                <a:solidFill>
                  <a:schemeClr val="bg2">
                    <a:lumMod val="10000"/>
                  </a:schemeClr>
                </a:solidFill>
                <a:effectLst/>
                <a:latin typeface="Arial" panose="020B0604020202020204" pitchFamily="34" charset="0"/>
              </a:rPr>
              <a:t> </a:t>
            </a:r>
            <a:r>
              <a:rPr lang="en-US" sz="1700" b="0" i="0" dirty="0" err="1">
                <a:solidFill>
                  <a:schemeClr val="bg2">
                    <a:lumMod val="10000"/>
                  </a:schemeClr>
                </a:solidFill>
                <a:effectLst/>
                <a:latin typeface="Arial" panose="020B0604020202020204" pitchFamily="34" charset="0"/>
              </a:rPr>
              <a:t>massa</a:t>
            </a:r>
            <a:endParaRPr lang="en-US" sz="1700" b="0" i="0" dirty="0">
              <a:solidFill>
                <a:schemeClr val="bg2">
                  <a:lumMod val="10000"/>
                </a:schemeClr>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2695378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8" descr="Close-up of a circuit board&#10;&#10;Description automatically generated">
            <a:extLst>
              <a:ext uri="{FF2B5EF4-FFF2-40B4-BE49-F238E27FC236}">
                <a16:creationId xmlns:a16="http://schemas.microsoft.com/office/drawing/2014/main" id="{614573C8-E684-EA87-72A1-8A89FAD51B4B}"/>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14898" y="0"/>
            <a:ext cx="3378201" cy="8229600"/>
          </a:xfrm>
          <a:prstGeom prst="rect">
            <a:avLst/>
          </a:prstGeom>
          <a:solidFill>
            <a:schemeClr val="bg1">
              <a:lumMod val="85000"/>
            </a:schemeClr>
          </a:solidFill>
        </p:spPr>
      </p:pic>
      <p:sp>
        <p:nvSpPr>
          <p:cNvPr id="2" name="Title 1">
            <a:extLst>
              <a:ext uri="{FF2B5EF4-FFF2-40B4-BE49-F238E27FC236}">
                <a16:creationId xmlns:a16="http://schemas.microsoft.com/office/drawing/2014/main" id="{BF8514F1-9545-424F-6D58-9EF0CA860224}"/>
              </a:ext>
            </a:extLst>
          </p:cNvPr>
          <p:cNvSpPr>
            <a:spLocks noGrp="1"/>
          </p:cNvSpPr>
          <p:nvPr>
            <p:ph type="title"/>
          </p:nvPr>
        </p:nvSpPr>
        <p:spPr>
          <a:xfrm>
            <a:off x="8633640" y="1127200"/>
            <a:ext cx="3704822" cy="1017918"/>
          </a:xfrm>
        </p:spPr>
        <p:txBody>
          <a:bodyPr/>
          <a:lstStyle/>
          <a:p>
            <a:r>
              <a:rPr lang="en-US" sz="2800" dirty="0">
                <a:solidFill>
                  <a:schemeClr val="bg2">
                    <a:lumMod val="10000"/>
                  </a:schemeClr>
                </a:solidFill>
                <a:latin typeface="Arial" panose="020B0604020202020204" pitchFamily="34" charset="0"/>
                <a:cs typeface="Arial" panose="020B0604020202020204" pitchFamily="34" charset="0"/>
              </a:rPr>
              <a:t>Lorem </a:t>
            </a:r>
            <a:r>
              <a:rPr lang="en-US" sz="2800" dirty="0" err="1">
                <a:solidFill>
                  <a:schemeClr val="bg2">
                    <a:lumMod val="10000"/>
                  </a:schemeClr>
                </a:solidFill>
                <a:latin typeface="Arial" panose="020B0604020202020204" pitchFamily="34" charset="0"/>
                <a:cs typeface="Arial" panose="020B0604020202020204" pitchFamily="34" charset="0"/>
              </a:rPr>
              <a:t>Impsum</a:t>
            </a:r>
            <a:r>
              <a:rPr lang="en-US" sz="2800" dirty="0">
                <a:solidFill>
                  <a:schemeClr val="bg2">
                    <a:lumMod val="10000"/>
                  </a:schemeClr>
                </a:solidFill>
                <a:latin typeface="Arial" panose="020B0604020202020204" pitchFamily="34" charset="0"/>
                <a:cs typeface="Arial" panose="020B0604020202020204" pitchFamily="34" charset="0"/>
              </a:rPr>
              <a:t> Dolor Sit </a:t>
            </a:r>
            <a:r>
              <a:rPr lang="en-US" sz="2800" dirty="0" err="1">
                <a:solidFill>
                  <a:schemeClr val="bg2">
                    <a:lumMod val="10000"/>
                  </a:schemeClr>
                </a:solidFill>
                <a:latin typeface="Arial" panose="020B0604020202020204" pitchFamily="34" charset="0"/>
                <a:cs typeface="Arial" panose="020B0604020202020204" pitchFamily="34" charset="0"/>
              </a:rPr>
              <a:t>Amet</a:t>
            </a:r>
            <a:endParaRPr lang="en-US" dirty="0"/>
          </a:p>
        </p:txBody>
      </p:sp>
      <p:sp>
        <p:nvSpPr>
          <p:cNvPr id="3" name="Content Placeholder 2">
            <a:extLst>
              <a:ext uri="{FF2B5EF4-FFF2-40B4-BE49-F238E27FC236}">
                <a16:creationId xmlns:a16="http://schemas.microsoft.com/office/drawing/2014/main" id="{EE788051-56B7-D756-9A8D-0A6DAA542A04}"/>
              </a:ext>
            </a:extLst>
          </p:cNvPr>
          <p:cNvSpPr>
            <a:spLocks noGrp="1"/>
          </p:cNvSpPr>
          <p:nvPr>
            <p:ph idx="1"/>
          </p:nvPr>
        </p:nvSpPr>
        <p:spPr/>
        <p:txBody>
          <a:bodyPr/>
          <a:lstStyle/>
          <a:p>
            <a:r>
              <a:rPr lang="en-US" sz="1700" dirty="0">
                <a:solidFill>
                  <a:schemeClr val="bg2">
                    <a:lumMod val="10000"/>
                  </a:schemeClr>
                </a:solidFill>
                <a:latin typeface="Arial" panose="020B0604020202020204" pitchFamily="34" charset="0"/>
              </a:rPr>
              <a:t>Lorem ipsum dolor sit </a:t>
            </a:r>
            <a:r>
              <a:rPr lang="en-US" sz="1700" dirty="0" err="1">
                <a:solidFill>
                  <a:schemeClr val="bg2">
                    <a:lumMod val="10000"/>
                  </a:schemeClr>
                </a:solidFill>
                <a:latin typeface="Arial" panose="020B0604020202020204" pitchFamily="34" charset="0"/>
              </a:rPr>
              <a:t>amet</a:t>
            </a:r>
            <a:r>
              <a:rPr lang="en-US" sz="1700" dirty="0">
                <a:solidFill>
                  <a:schemeClr val="bg2">
                    <a:lumMod val="10000"/>
                  </a:schemeClr>
                </a:solidFill>
                <a:latin typeface="Arial" panose="020B0604020202020204" pitchFamily="34" charset="0"/>
              </a:rPr>
              <a:t>, </a:t>
            </a:r>
            <a:r>
              <a:rPr lang="en-US" sz="1700" dirty="0" err="1">
                <a:solidFill>
                  <a:schemeClr val="bg2">
                    <a:lumMod val="10000"/>
                  </a:schemeClr>
                </a:solidFill>
                <a:latin typeface="Arial" panose="020B0604020202020204" pitchFamily="34" charset="0"/>
              </a:rPr>
              <a:t>consectetur</a:t>
            </a:r>
            <a:r>
              <a:rPr lang="en-US" sz="1700" dirty="0">
                <a:solidFill>
                  <a:schemeClr val="bg2">
                    <a:lumMod val="10000"/>
                  </a:schemeClr>
                </a:solidFill>
                <a:latin typeface="Arial" panose="020B0604020202020204" pitchFamily="34" charset="0"/>
              </a:rPr>
              <a:t> </a:t>
            </a:r>
            <a:r>
              <a:rPr lang="en-US" sz="1700" dirty="0" err="1">
                <a:solidFill>
                  <a:schemeClr val="bg2">
                    <a:lumMod val="10000"/>
                  </a:schemeClr>
                </a:solidFill>
                <a:latin typeface="Arial" panose="020B0604020202020204" pitchFamily="34" charset="0"/>
              </a:rPr>
              <a:t>adipiscing</a:t>
            </a:r>
            <a:r>
              <a:rPr lang="en-US" sz="1700" dirty="0">
                <a:solidFill>
                  <a:schemeClr val="bg2">
                    <a:lumMod val="10000"/>
                  </a:schemeClr>
                </a:solidFill>
                <a:latin typeface="Arial" panose="020B0604020202020204" pitchFamily="34" charset="0"/>
              </a:rPr>
              <a:t> </a:t>
            </a:r>
            <a:r>
              <a:rPr lang="en-US" sz="1700" dirty="0" err="1">
                <a:solidFill>
                  <a:schemeClr val="bg2">
                    <a:lumMod val="10000"/>
                  </a:schemeClr>
                </a:solidFill>
                <a:latin typeface="Arial" panose="020B0604020202020204" pitchFamily="34" charset="0"/>
              </a:rPr>
              <a:t>elit</a:t>
            </a:r>
            <a:r>
              <a:rPr lang="en-US" sz="1700" dirty="0">
                <a:solidFill>
                  <a:schemeClr val="bg2">
                    <a:lumMod val="10000"/>
                  </a:schemeClr>
                </a:solidFill>
                <a:latin typeface="Arial" panose="020B0604020202020204" pitchFamily="34" charset="0"/>
              </a:rPr>
              <a:t>. </a:t>
            </a:r>
            <a:r>
              <a:rPr lang="en-US" sz="1700" dirty="0" err="1">
                <a:solidFill>
                  <a:schemeClr val="bg2">
                    <a:lumMod val="10000"/>
                  </a:schemeClr>
                </a:solidFill>
                <a:latin typeface="Arial" panose="020B0604020202020204" pitchFamily="34" charset="0"/>
              </a:rPr>
              <a:t>Quisque</a:t>
            </a:r>
            <a:r>
              <a:rPr lang="en-US" sz="1700" dirty="0">
                <a:solidFill>
                  <a:schemeClr val="bg2">
                    <a:lumMod val="10000"/>
                  </a:schemeClr>
                </a:solidFill>
                <a:latin typeface="Arial" panose="020B0604020202020204" pitchFamily="34" charset="0"/>
              </a:rPr>
              <a:t> vel </a:t>
            </a:r>
            <a:r>
              <a:rPr lang="en-US" sz="1700" dirty="0" err="1">
                <a:solidFill>
                  <a:schemeClr val="bg2">
                    <a:lumMod val="10000"/>
                  </a:schemeClr>
                </a:solidFill>
                <a:latin typeface="Arial" panose="020B0604020202020204" pitchFamily="34" charset="0"/>
              </a:rPr>
              <a:t>metus</a:t>
            </a:r>
            <a:r>
              <a:rPr lang="en-US" sz="1700" dirty="0">
                <a:solidFill>
                  <a:schemeClr val="bg2">
                    <a:lumMod val="10000"/>
                  </a:schemeClr>
                </a:solidFill>
                <a:latin typeface="Arial" panose="020B0604020202020204" pitchFamily="34" charset="0"/>
              </a:rPr>
              <a:t> </a:t>
            </a:r>
            <a:r>
              <a:rPr lang="en-US" sz="1700" dirty="0" err="1">
                <a:solidFill>
                  <a:schemeClr val="bg2">
                    <a:lumMod val="10000"/>
                  </a:schemeClr>
                </a:solidFill>
                <a:latin typeface="Arial" panose="020B0604020202020204" pitchFamily="34" charset="0"/>
              </a:rPr>
              <a:t>massa</a:t>
            </a:r>
            <a:endParaRPr lang="en-US" sz="1700" dirty="0">
              <a:solidFill>
                <a:schemeClr val="bg2">
                  <a:lumMod val="10000"/>
                </a:schemeClr>
              </a:solidFill>
              <a:latin typeface="Arial" panose="020B0604020202020204" pitchFamily="34" charset="0"/>
            </a:endParaRPr>
          </a:p>
          <a:p>
            <a:r>
              <a:rPr lang="en-US" sz="1700" dirty="0">
                <a:solidFill>
                  <a:schemeClr val="bg2">
                    <a:lumMod val="10000"/>
                  </a:schemeClr>
                </a:solidFill>
                <a:latin typeface="Arial" panose="020B0604020202020204" pitchFamily="34" charset="0"/>
              </a:rPr>
              <a:t>Lorem ipsum dolor sit </a:t>
            </a:r>
            <a:r>
              <a:rPr lang="en-US" sz="1700" dirty="0" err="1">
                <a:solidFill>
                  <a:schemeClr val="bg2">
                    <a:lumMod val="10000"/>
                  </a:schemeClr>
                </a:solidFill>
                <a:latin typeface="Arial" panose="020B0604020202020204" pitchFamily="34" charset="0"/>
              </a:rPr>
              <a:t>amet</a:t>
            </a:r>
            <a:r>
              <a:rPr lang="en-US" sz="1700" dirty="0">
                <a:solidFill>
                  <a:schemeClr val="bg2">
                    <a:lumMod val="10000"/>
                  </a:schemeClr>
                </a:solidFill>
                <a:latin typeface="Arial" panose="020B0604020202020204" pitchFamily="34" charset="0"/>
              </a:rPr>
              <a:t>, </a:t>
            </a:r>
            <a:r>
              <a:rPr lang="en-US" sz="1700" dirty="0" err="1">
                <a:solidFill>
                  <a:schemeClr val="bg2">
                    <a:lumMod val="10000"/>
                  </a:schemeClr>
                </a:solidFill>
                <a:latin typeface="Arial" panose="020B0604020202020204" pitchFamily="34" charset="0"/>
              </a:rPr>
              <a:t>consectetur</a:t>
            </a:r>
            <a:r>
              <a:rPr lang="en-US" sz="1700" dirty="0">
                <a:solidFill>
                  <a:schemeClr val="bg2">
                    <a:lumMod val="10000"/>
                  </a:schemeClr>
                </a:solidFill>
                <a:latin typeface="Arial" panose="020B0604020202020204" pitchFamily="34" charset="0"/>
              </a:rPr>
              <a:t> </a:t>
            </a:r>
            <a:r>
              <a:rPr lang="en-US" sz="1700" dirty="0" err="1">
                <a:solidFill>
                  <a:schemeClr val="bg2">
                    <a:lumMod val="10000"/>
                  </a:schemeClr>
                </a:solidFill>
                <a:latin typeface="Arial" panose="020B0604020202020204" pitchFamily="34" charset="0"/>
              </a:rPr>
              <a:t>adipiscing</a:t>
            </a:r>
            <a:r>
              <a:rPr lang="en-US" sz="1700" dirty="0">
                <a:solidFill>
                  <a:schemeClr val="bg2">
                    <a:lumMod val="10000"/>
                  </a:schemeClr>
                </a:solidFill>
                <a:latin typeface="Arial" panose="020B0604020202020204" pitchFamily="34" charset="0"/>
              </a:rPr>
              <a:t> </a:t>
            </a:r>
            <a:r>
              <a:rPr lang="en-US" sz="1700" dirty="0" err="1">
                <a:solidFill>
                  <a:schemeClr val="bg2">
                    <a:lumMod val="10000"/>
                  </a:schemeClr>
                </a:solidFill>
                <a:latin typeface="Arial" panose="020B0604020202020204" pitchFamily="34" charset="0"/>
              </a:rPr>
              <a:t>elit</a:t>
            </a:r>
            <a:r>
              <a:rPr lang="en-US" sz="1700" dirty="0">
                <a:solidFill>
                  <a:schemeClr val="bg2">
                    <a:lumMod val="10000"/>
                  </a:schemeClr>
                </a:solidFill>
                <a:latin typeface="Arial" panose="020B0604020202020204" pitchFamily="34" charset="0"/>
              </a:rPr>
              <a:t>. </a:t>
            </a:r>
            <a:r>
              <a:rPr lang="en-US" sz="1700" dirty="0" err="1">
                <a:solidFill>
                  <a:schemeClr val="bg2">
                    <a:lumMod val="10000"/>
                  </a:schemeClr>
                </a:solidFill>
                <a:latin typeface="Arial" panose="020B0604020202020204" pitchFamily="34" charset="0"/>
              </a:rPr>
              <a:t>Quisque</a:t>
            </a:r>
            <a:r>
              <a:rPr lang="en-US" sz="1700" dirty="0">
                <a:solidFill>
                  <a:schemeClr val="bg2">
                    <a:lumMod val="10000"/>
                  </a:schemeClr>
                </a:solidFill>
                <a:latin typeface="Arial" panose="020B0604020202020204" pitchFamily="34" charset="0"/>
              </a:rPr>
              <a:t> vel </a:t>
            </a:r>
            <a:r>
              <a:rPr lang="en-US" sz="1700" dirty="0" err="1">
                <a:solidFill>
                  <a:schemeClr val="bg2">
                    <a:lumMod val="10000"/>
                  </a:schemeClr>
                </a:solidFill>
                <a:latin typeface="Arial" panose="020B0604020202020204" pitchFamily="34" charset="0"/>
              </a:rPr>
              <a:t>metus</a:t>
            </a:r>
            <a:r>
              <a:rPr lang="en-US" sz="1700" dirty="0">
                <a:solidFill>
                  <a:schemeClr val="bg2">
                    <a:lumMod val="10000"/>
                  </a:schemeClr>
                </a:solidFill>
                <a:latin typeface="Arial" panose="020B0604020202020204" pitchFamily="34" charset="0"/>
              </a:rPr>
              <a:t> </a:t>
            </a:r>
            <a:r>
              <a:rPr lang="en-US" sz="1700" dirty="0" err="1">
                <a:solidFill>
                  <a:schemeClr val="bg2">
                    <a:lumMod val="10000"/>
                  </a:schemeClr>
                </a:solidFill>
                <a:latin typeface="Arial" panose="020B0604020202020204" pitchFamily="34" charset="0"/>
              </a:rPr>
              <a:t>massa</a:t>
            </a:r>
            <a:endParaRPr lang="en-US" sz="1700" dirty="0">
              <a:solidFill>
                <a:schemeClr val="bg2">
                  <a:lumMod val="10000"/>
                </a:schemeClr>
              </a:solidFill>
              <a:latin typeface="Arial" panose="020B0604020202020204" pitchFamily="34" charset="0"/>
            </a:endParaRPr>
          </a:p>
          <a:p>
            <a:r>
              <a:rPr lang="en-US" sz="1700" dirty="0">
                <a:solidFill>
                  <a:schemeClr val="bg2">
                    <a:lumMod val="10000"/>
                  </a:schemeClr>
                </a:solidFill>
                <a:latin typeface="Arial" panose="020B0604020202020204" pitchFamily="34" charset="0"/>
              </a:rPr>
              <a:t>Lorem ipsum dolor sit </a:t>
            </a:r>
            <a:r>
              <a:rPr lang="en-US" sz="1700" dirty="0" err="1">
                <a:solidFill>
                  <a:schemeClr val="bg2">
                    <a:lumMod val="10000"/>
                  </a:schemeClr>
                </a:solidFill>
                <a:latin typeface="Arial" panose="020B0604020202020204" pitchFamily="34" charset="0"/>
              </a:rPr>
              <a:t>amet</a:t>
            </a:r>
            <a:r>
              <a:rPr lang="en-US" sz="1700" dirty="0">
                <a:solidFill>
                  <a:schemeClr val="bg2">
                    <a:lumMod val="10000"/>
                  </a:schemeClr>
                </a:solidFill>
                <a:latin typeface="Arial" panose="020B0604020202020204" pitchFamily="34" charset="0"/>
              </a:rPr>
              <a:t>, </a:t>
            </a:r>
            <a:r>
              <a:rPr lang="en-US" sz="1700" dirty="0" err="1">
                <a:solidFill>
                  <a:schemeClr val="bg2">
                    <a:lumMod val="10000"/>
                  </a:schemeClr>
                </a:solidFill>
                <a:latin typeface="Arial" panose="020B0604020202020204" pitchFamily="34" charset="0"/>
              </a:rPr>
              <a:t>consectetur</a:t>
            </a:r>
            <a:r>
              <a:rPr lang="en-US" sz="1700" dirty="0">
                <a:solidFill>
                  <a:schemeClr val="bg2">
                    <a:lumMod val="10000"/>
                  </a:schemeClr>
                </a:solidFill>
                <a:latin typeface="Arial" panose="020B0604020202020204" pitchFamily="34" charset="0"/>
              </a:rPr>
              <a:t> </a:t>
            </a:r>
            <a:r>
              <a:rPr lang="en-US" sz="1700" dirty="0" err="1">
                <a:solidFill>
                  <a:schemeClr val="bg2">
                    <a:lumMod val="10000"/>
                  </a:schemeClr>
                </a:solidFill>
                <a:latin typeface="Arial" panose="020B0604020202020204" pitchFamily="34" charset="0"/>
              </a:rPr>
              <a:t>adipiscing</a:t>
            </a:r>
            <a:r>
              <a:rPr lang="en-US" sz="1700" dirty="0">
                <a:solidFill>
                  <a:schemeClr val="bg2">
                    <a:lumMod val="10000"/>
                  </a:schemeClr>
                </a:solidFill>
                <a:latin typeface="Arial" panose="020B0604020202020204" pitchFamily="34" charset="0"/>
              </a:rPr>
              <a:t> </a:t>
            </a:r>
            <a:r>
              <a:rPr lang="en-US" sz="1700" dirty="0" err="1">
                <a:solidFill>
                  <a:schemeClr val="bg2">
                    <a:lumMod val="10000"/>
                  </a:schemeClr>
                </a:solidFill>
                <a:latin typeface="Arial" panose="020B0604020202020204" pitchFamily="34" charset="0"/>
              </a:rPr>
              <a:t>elit</a:t>
            </a:r>
            <a:r>
              <a:rPr lang="en-US" sz="1700" dirty="0">
                <a:solidFill>
                  <a:schemeClr val="bg2">
                    <a:lumMod val="10000"/>
                  </a:schemeClr>
                </a:solidFill>
                <a:latin typeface="Arial" panose="020B0604020202020204" pitchFamily="34" charset="0"/>
              </a:rPr>
              <a:t>. </a:t>
            </a:r>
            <a:r>
              <a:rPr lang="en-US" sz="1700" dirty="0" err="1">
                <a:solidFill>
                  <a:schemeClr val="bg2">
                    <a:lumMod val="10000"/>
                  </a:schemeClr>
                </a:solidFill>
                <a:latin typeface="Arial" panose="020B0604020202020204" pitchFamily="34" charset="0"/>
              </a:rPr>
              <a:t>Quisque</a:t>
            </a:r>
            <a:r>
              <a:rPr lang="en-US" sz="1700" dirty="0">
                <a:solidFill>
                  <a:schemeClr val="bg2">
                    <a:lumMod val="10000"/>
                  </a:schemeClr>
                </a:solidFill>
                <a:latin typeface="Arial" panose="020B0604020202020204" pitchFamily="34" charset="0"/>
              </a:rPr>
              <a:t> vel </a:t>
            </a:r>
            <a:r>
              <a:rPr lang="en-US" sz="1700" dirty="0" err="1">
                <a:solidFill>
                  <a:schemeClr val="bg2">
                    <a:lumMod val="10000"/>
                  </a:schemeClr>
                </a:solidFill>
                <a:latin typeface="Arial" panose="020B0604020202020204" pitchFamily="34" charset="0"/>
              </a:rPr>
              <a:t>metus</a:t>
            </a:r>
            <a:r>
              <a:rPr lang="en-US" sz="1700" dirty="0">
                <a:solidFill>
                  <a:schemeClr val="bg2">
                    <a:lumMod val="10000"/>
                  </a:schemeClr>
                </a:solidFill>
                <a:latin typeface="Arial" panose="020B0604020202020204" pitchFamily="34" charset="0"/>
              </a:rPr>
              <a:t> </a:t>
            </a:r>
            <a:r>
              <a:rPr lang="en-US" sz="1700" dirty="0" err="1">
                <a:solidFill>
                  <a:schemeClr val="bg2">
                    <a:lumMod val="10000"/>
                  </a:schemeClr>
                </a:solidFill>
                <a:latin typeface="Arial" panose="020B0604020202020204" pitchFamily="34" charset="0"/>
              </a:rPr>
              <a:t>massa</a:t>
            </a:r>
            <a:endParaRPr lang="en-US" sz="1700" dirty="0">
              <a:solidFill>
                <a:schemeClr val="bg2">
                  <a:lumMod val="10000"/>
                </a:schemeClr>
              </a:solidFill>
              <a:latin typeface="Arial" panose="020B0604020202020204" pitchFamily="34" charset="0"/>
            </a:endParaRPr>
          </a:p>
          <a:p>
            <a:endParaRPr lang="en-US" dirty="0"/>
          </a:p>
        </p:txBody>
      </p:sp>
      <p:sp>
        <p:nvSpPr>
          <p:cNvPr id="5" name="Text Placeholder 4">
            <a:extLst>
              <a:ext uri="{FF2B5EF4-FFF2-40B4-BE49-F238E27FC236}">
                <a16:creationId xmlns:a16="http://schemas.microsoft.com/office/drawing/2014/main" id="{D01D6294-9017-4E29-7754-0E115ED1FAC8}"/>
              </a:ext>
            </a:extLst>
          </p:cNvPr>
          <p:cNvSpPr>
            <a:spLocks noGrp="1"/>
          </p:cNvSpPr>
          <p:nvPr>
            <p:ph type="body" sz="quarter" idx="19"/>
          </p:nvPr>
        </p:nvSpPr>
        <p:spPr/>
        <p:txBody>
          <a:bodyPr>
            <a:normAutofit fontScale="92500"/>
          </a:bodyPr>
          <a:lstStyle/>
          <a:p>
            <a:r>
              <a:rPr lang="en-US" sz="4000" dirty="0">
                <a:solidFill>
                  <a:schemeClr val="bg1"/>
                </a:solidFill>
                <a:latin typeface="+mj-lt"/>
                <a:cs typeface="Times New Roman" panose="02020603050405020304" pitchFamily="18" charset="0"/>
              </a:rPr>
              <a:t>Single Block Picture Content 3</a:t>
            </a:r>
          </a:p>
          <a:p>
            <a:endParaRPr lang="en-US" dirty="0"/>
          </a:p>
        </p:txBody>
      </p:sp>
    </p:spTree>
    <p:extLst>
      <p:ext uri="{BB962C8B-B14F-4D97-AF65-F5344CB8AC3E}">
        <p14:creationId xmlns:p14="http://schemas.microsoft.com/office/powerpoint/2010/main" val="2758538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5C5C4-A068-5F87-F134-E195E6985AB9}"/>
              </a:ext>
            </a:extLst>
          </p:cNvPr>
          <p:cNvSpPr>
            <a:spLocks noGrp="1"/>
          </p:cNvSpPr>
          <p:nvPr>
            <p:ph type="title"/>
          </p:nvPr>
        </p:nvSpPr>
        <p:spPr/>
        <p:txBody>
          <a:bodyPr/>
          <a:lstStyle/>
          <a:p>
            <a:r>
              <a:rPr lang="en-US" sz="4000" dirty="0">
                <a:latin typeface="+mj-lt"/>
              </a:rPr>
              <a:t>Two-Block Content Slide 2</a:t>
            </a:r>
            <a:endParaRPr lang="en-US" dirty="0"/>
          </a:p>
        </p:txBody>
      </p:sp>
      <p:sp>
        <p:nvSpPr>
          <p:cNvPr id="3" name="Text Placeholder 2">
            <a:extLst>
              <a:ext uri="{FF2B5EF4-FFF2-40B4-BE49-F238E27FC236}">
                <a16:creationId xmlns:a16="http://schemas.microsoft.com/office/drawing/2014/main" id="{4E56B797-EBD2-6163-1BC9-BA7571581337}"/>
              </a:ext>
            </a:extLst>
          </p:cNvPr>
          <p:cNvSpPr>
            <a:spLocks noGrp="1"/>
          </p:cNvSpPr>
          <p:nvPr>
            <p:ph type="body" sz="quarter" idx="15"/>
          </p:nvPr>
        </p:nvSpPr>
        <p:spPr/>
        <p:txBody>
          <a:bodyPr/>
          <a:lstStyle/>
          <a:p>
            <a:r>
              <a:rPr lang="en-US" sz="2800" dirty="0">
                <a:solidFill>
                  <a:schemeClr val="bg2">
                    <a:lumMod val="10000"/>
                  </a:schemeClr>
                </a:solidFill>
                <a:latin typeface="Arial" panose="020B0604020202020204" pitchFamily="34" charset="0"/>
                <a:cs typeface="Arial" panose="020B0604020202020204" pitchFamily="34" charset="0"/>
              </a:rPr>
              <a:t>Lorem ipsum dolor sit </a:t>
            </a:r>
            <a:r>
              <a:rPr lang="en-US" sz="2800" dirty="0" err="1">
                <a:solidFill>
                  <a:schemeClr val="bg2">
                    <a:lumMod val="10000"/>
                  </a:schemeClr>
                </a:solidFill>
                <a:latin typeface="Arial" panose="020B0604020202020204" pitchFamily="34" charset="0"/>
                <a:cs typeface="Arial" panose="020B0604020202020204" pitchFamily="34" charset="0"/>
              </a:rPr>
              <a:t>amet</a:t>
            </a:r>
            <a:endParaRPr lang="en-US" sz="2800" dirty="0">
              <a:solidFill>
                <a:schemeClr val="bg2">
                  <a:lumMod val="10000"/>
                </a:schemeClr>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41E2A369-4A30-CDD5-3F11-B70E809495D5}"/>
              </a:ext>
            </a:extLst>
          </p:cNvPr>
          <p:cNvSpPr>
            <a:spLocks noGrp="1"/>
          </p:cNvSpPr>
          <p:nvPr>
            <p:ph type="body" sz="quarter" idx="16"/>
          </p:nvPr>
        </p:nvSpPr>
        <p:spPr/>
        <p:txBody>
          <a:bodyPr/>
          <a:lstStyle/>
          <a:p>
            <a:r>
              <a:rPr lang="en-US" sz="2800" dirty="0">
                <a:solidFill>
                  <a:schemeClr val="bg2">
                    <a:lumMod val="10000"/>
                  </a:schemeClr>
                </a:solidFill>
                <a:latin typeface="Arial" panose="020B0604020202020204" pitchFamily="34" charset="0"/>
                <a:cs typeface="Arial" panose="020B0604020202020204" pitchFamily="34" charset="0"/>
              </a:rPr>
              <a:t>Lorem ipsum dolor sit </a:t>
            </a:r>
            <a:r>
              <a:rPr lang="en-US" sz="2800" dirty="0" err="1">
                <a:solidFill>
                  <a:schemeClr val="bg2">
                    <a:lumMod val="10000"/>
                  </a:schemeClr>
                </a:solidFill>
                <a:latin typeface="Arial" panose="020B0604020202020204" pitchFamily="34" charset="0"/>
                <a:cs typeface="Arial" panose="020B0604020202020204" pitchFamily="34" charset="0"/>
              </a:rPr>
              <a:t>amet</a:t>
            </a:r>
            <a:endParaRPr lang="en-US" sz="2800" dirty="0">
              <a:solidFill>
                <a:schemeClr val="bg2">
                  <a:lumMod val="10000"/>
                </a:schemeClr>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282ECEF0-3AFE-7A5D-2FC9-DCCAB6D9FE78}"/>
              </a:ext>
            </a:extLst>
          </p:cNvPr>
          <p:cNvSpPr>
            <a:spLocks noGrp="1"/>
          </p:cNvSpPr>
          <p:nvPr>
            <p:ph sz="quarter" idx="17"/>
          </p:nvPr>
        </p:nvSpPr>
        <p:spPr/>
        <p:txBody>
          <a:bodyPr/>
          <a:lstStyle/>
          <a:p>
            <a:r>
              <a:rPr lang="en-US" sz="1600" dirty="0">
                <a:solidFill>
                  <a:schemeClr val="bg2">
                    <a:lumMod val="10000"/>
                  </a:schemeClr>
                </a:solidFill>
                <a:effectLst/>
                <a:latin typeface="Arial" panose="020B0604020202020204" pitchFamily="34" charset="0"/>
              </a:rPr>
              <a:t>Lorem ipsum dolor sit </a:t>
            </a:r>
            <a:r>
              <a:rPr lang="en-US" sz="1600" dirty="0" err="1">
                <a:solidFill>
                  <a:schemeClr val="bg2">
                    <a:lumMod val="10000"/>
                  </a:schemeClr>
                </a:solidFill>
                <a:effectLst/>
                <a:latin typeface="Arial" panose="020B0604020202020204" pitchFamily="34" charset="0"/>
              </a:rPr>
              <a:t>amet</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consectetur</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adipiscing</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elit</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Quisque</a:t>
            </a:r>
            <a:r>
              <a:rPr lang="en-US" sz="1600" dirty="0">
                <a:solidFill>
                  <a:schemeClr val="bg2">
                    <a:lumMod val="10000"/>
                  </a:schemeClr>
                </a:solidFill>
                <a:effectLst/>
                <a:latin typeface="Arial" panose="020B0604020202020204" pitchFamily="34" charset="0"/>
              </a:rPr>
              <a:t> vel </a:t>
            </a:r>
            <a:r>
              <a:rPr lang="en-US" sz="1600" dirty="0" err="1">
                <a:solidFill>
                  <a:schemeClr val="bg2">
                    <a:lumMod val="10000"/>
                  </a:schemeClr>
                </a:solidFill>
                <a:effectLst/>
                <a:latin typeface="Arial" panose="020B0604020202020204" pitchFamily="34" charset="0"/>
              </a:rPr>
              <a:t>metus</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massa</a:t>
            </a:r>
            <a:r>
              <a:rPr lang="en-US" sz="1600" dirty="0">
                <a:solidFill>
                  <a:schemeClr val="bg2">
                    <a:lumMod val="10000"/>
                  </a:schemeClr>
                </a:solidFill>
                <a:effectLst/>
                <a:latin typeface="Arial" panose="020B0604020202020204" pitchFamily="34" charset="0"/>
              </a:rPr>
              <a:t>. </a:t>
            </a:r>
          </a:p>
          <a:p>
            <a:r>
              <a:rPr lang="en-US" sz="1600" dirty="0">
                <a:solidFill>
                  <a:schemeClr val="bg2">
                    <a:lumMod val="10000"/>
                  </a:schemeClr>
                </a:solidFill>
                <a:effectLst/>
                <a:latin typeface="Arial" panose="020B0604020202020204" pitchFamily="34" charset="0"/>
              </a:rPr>
              <a:t>Lorem ipsum dolor sit </a:t>
            </a:r>
            <a:r>
              <a:rPr lang="en-US" sz="1600" dirty="0" err="1">
                <a:solidFill>
                  <a:schemeClr val="bg2">
                    <a:lumMod val="10000"/>
                  </a:schemeClr>
                </a:solidFill>
                <a:effectLst/>
                <a:latin typeface="Arial" panose="020B0604020202020204" pitchFamily="34" charset="0"/>
              </a:rPr>
              <a:t>amet</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consectetur</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adipiscing</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elit</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Quisque</a:t>
            </a:r>
            <a:r>
              <a:rPr lang="en-US" sz="1600" dirty="0">
                <a:solidFill>
                  <a:schemeClr val="bg2">
                    <a:lumMod val="10000"/>
                  </a:schemeClr>
                </a:solidFill>
                <a:effectLst/>
                <a:latin typeface="Arial" panose="020B0604020202020204" pitchFamily="34" charset="0"/>
              </a:rPr>
              <a:t> vel </a:t>
            </a:r>
            <a:r>
              <a:rPr lang="en-US" sz="1600" dirty="0" err="1">
                <a:solidFill>
                  <a:schemeClr val="bg2">
                    <a:lumMod val="10000"/>
                  </a:schemeClr>
                </a:solidFill>
                <a:effectLst/>
                <a:latin typeface="Arial" panose="020B0604020202020204" pitchFamily="34" charset="0"/>
              </a:rPr>
              <a:t>metus</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massa</a:t>
            </a:r>
            <a:r>
              <a:rPr lang="en-US" sz="1600" dirty="0">
                <a:solidFill>
                  <a:schemeClr val="bg2">
                    <a:lumMod val="10000"/>
                  </a:schemeClr>
                </a:solidFill>
                <a:effectLst/>
                <a:latin typeface="Arial" panose="020B0604020202020204" pitchFamily="34" charset="0"/>
              </a:rPr>
              <a:t>. </a:t>
            </a:r>
            <a:endParaRPr lang="en-US" dirty="0"/>
          </a:p>
          <a:p>
            <a:r>
              <a:rPr lang="en-US" sz="1600" dirty="0">
                <a:solidFill>
                  <a:schemeClr val="bg2">
                    <a:lumMod val="10000"/>
                  </a:schemeClr>
                </a:solidFill>
                <a:effectLst/>
                <a:latin typeface="Arial" panose="020B0604020202020204" pitchFamily="34" charset="0"/>
              </a:rPr>
              <a:t>Lorem ipsum dolor sit </a:t>
            </a:r>
            <a:r>
              <a:rPr lang="en-US" sz="1600" dirty="0" err="1">
                <a:solidFill>
                  <a:schemeClr val="bg2">
                    <a:lumMod val="10000"/>
                  </a:schemeClr>
                </a:solidFill>
                <a:effectLst/>
                <a:latin typeface="Arial" panose="020B0604020202020204" pitchFamily="34" charset="0"/>
              </a:rPr>
              <a:t>amet</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consectetur</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adipiscing</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elit</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Quisque</a:t>
            </a:r>
            <a:r>
              <a:rPr lang="en-US" sz="1600" dirty="0">
                <a:solidFill>
                  <a:schemeClr val="bg2">
                    <a:lumMod val="10000"/>
                  </a:schemeClr>
                </a:solidFill>
                <a:effectLst/>
                <a:latin typeface="Arial" panose="020B0604020202020204" pitchFamily="34" charset="0"/>
              </a:rPr>
              <a:t> vel </a:t>
            </a:r>
            <a:r>
              <a:rPr lang="en-US" sz="1600" dirty="0" err="1">
                <a:solidFill>
                  <a:schemeClr val="bg2">
                    <a:lumMod val="10000"/>
                  </a:schemeClr>
                </a:solidFill>
                <a:effectLst/>
                <a:latin typeface="Arial" panose="020B0604020202020204" pitchFamily="34" charset="0"/>
              </a:rPr>
              <a:t>metus</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massa</a:t>
            </a:r>
            <a:r>
              <a:rPr lang="en-US" sz="1600" dirty="0">
                <a:solidFill>
                  <a:schemeClr val="bg2">
                    <a:lumMod val="10000"/>
                  </a:schemeClr>
                </a:solidFill>
                <a:effectLst/>
                <a:latin typeface="Arial" panose="020B0604020202020204" pitchFamily="34" charset="0"/>
              </a:rPr>
              <a:t>. </a:t>
            </a:r>
            <a:endParaRPr lang="en-US" dirty="0"/>
          </a:p>
          <a:p>
            <a:endParaRPr lang="en-US" dirty="0"/>
          </a:p>
        </p:txBody>
      </p:sp>
      <p:sp>
        <p:nvSpPr>
          <p:cNvPr id="6" name="Content Placeholder 5">
            <a:extLst>
              <a:ext uri="{FF2B5EF4-FFF2-40B4-BE49-F238E27FC236}">
                <a16:creationId xmlns:a16="http://schemas.microsoft.com/office/drawing/2014/main" id="{BFCE35CF-E955-3458-32D7-181AE674DC2A}"/>
              </a:ext>
            </a:extLst>
          </p:cNvPr>
          <p:cNvSpPr>
            <a:spLocks noGrp="1"/>
          </p:cNvSpPr>
          <p:nvPr>
            <p:ph sz="quarter" idx="18"/>
          </p:nvPr>
        </p:nvSpPr>
        <p:spPr/>
        <p:txBody>
          <a:bodyPr/>
          <a:lstStyle/>
          <a:p>
            <a:r>
              <a:rPr lang="en-US" sz="1600" dirty="0">
                <a:solidFill>
                  <a:schemeClr val="bg2">
                    <a:lumMod val="10000"/>
                  </a:schemeClr>
                </a:solidFill>
                <a:effectLst/>
                <a:latin typeface="Arial" panose="020B0604020202020204" pitchFamily="34" charset="0"/>
              </a:rPr>
              <a:t>Lorem ipsum dolor sit </a:t>
            </a:r>
            <a:r>
              <a:rPr lang="en-US" sz="1600" dirty="0" err="1">
                <a:solidFill>
                  <a:schemeClr val="bg2">
                    <a:lumMod val="10000"/>
                  </a:schemeClr>
                </a:solidFill>
                <a:effectLst/>
                <a:latin typeface="Arial" panose="020B0604020202020204" pitchFamily="34" charset="0"/>
              </a:rPr>
              <a:t>amet</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consectetur</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adipiscing</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elit</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Quisque</a:t>
            </a:r>
            <a:r>
              <a:rPr lang="en-US" sz="1600" dirty="0">
                <a:solidFill>
                  <a:schemeClr val="bg2">
                    <a:lumMod val="10000"/>
                  </a:schemeClr>
                </a:solidFill>
                <a:effectLst/>
                <a:latin typeface="Arial" panose="020B0604020202020204" pitchFamily="34" charset="0"/>
              </a:rPr>
              <a:t> vel </a:t>
            </a:r>
            <a:r>
              <a:rPr lang="en-US" sz="1600" dirty="0" err="1">
                <a:solidFill>
                  <a:schemeClr val="bg2">
                    <a:lumMod val="10000"/>
                  </a:schemeClr>
                </a:solidFill>
                <a:effectLst/>
                <a:latin typeface="Arial" panose="020B0604020202020204" pitchFamily="34" charset="0"/>
              </a:rPr>
              <a:t>metus</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massa</a:t>
            </a:r>
            <a:r>
              <a:rPr lang="en-US" sz="1600" dirty="0">
                <a:solidFill>
                  <a:schemeClr val="bg2">
                    <a:lumMod val="10000"/>
                  </a:schemeClr>
                </a:solidFill>
                <a:effectLst/>
                <a:latin typeface="Arial" panose="020B0604020202020204" pitchFamily="34" charset="0"/>
              </a:rPr>
              <a:t>. </a:t>
            </a:r>
          </a:p>
          <a:p>
            <a:r>
              <a:rPr lang="en-US" sz="1600" dirty="0">
                <a:solidFill>
                  <a:schemeClr val="bg2">
                    <a:lumMod val="10000"/>
                  </a:schemeClr>
                </a:solidFill>
                <a:effectLst/>
                <a:latin typeface="Arial" panose="020B0604020202020204" pitchFamily="34" charset="0"/>
              </a:rPr>
              <a:t>Lorem ipsum dolor sit </a:t>
            </a:r>
            <a:r>
              <a:rPr lang="en-US" sz="1600" dirty="0" err="1">
                <a:solidFill>
                  <a:schemeClr val="bg2">
                    <a:lumMod val="10000"/>
                  </a:schemeClr>
                </a:solidFill>
                <a:effectLst/>
                <a:latin typeface="Arial" panose="020B0604020202020204" pitchFamily="34" charset="0"/>
              </a:rPr>
              <a:t>amet</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consectetur</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adipiscing</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elit</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Quisque</a:t>
            </a:r>
            <a:r>
              <a:rPr lang="en-US" sz="1600" dirty="0">
                <a:solidFill>
                  <a:schemeClr val="bg2">
                    <a:lumMod val="10000"/>
                  </a:schemeClr>
                </a:solidFill>
                <a:effectLst/>
                <a:latin typeface="Arial" panose="020B0604020202020204" pitchFamily="34" charset="0"/>
              </a:rPr>
              <a:t> vel </a:t>
            </a:r>
            <a:r>
              <a:rPr lang="en-US" sz="1600" dirty="0" err="1">
                <a:solidFill>
                  <a:schemeClr val="bg2">
                    <a:lumMod val="10000"/>
                  </a:schemeClr>
                </a:solidFill>
                <a:effectLst/>
                <a:latin typeface="Arial" panose="020B0604020202020204" pitchFamily="34" charset="0"/>
              </a:rPr>
              <a:t>metus</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massa</a:t>
            </a:r>
            <a:r>
              <a:rPr lang="en-US" sz="1600" dirty="0">
                <a:solidFill>
                  <a:schemeClr val="bg2">
                    <a:lumMod val="10000"/>
                  </a:schemeClr>
                </a:solidFill>
                <a:effectLst/>
                <a:latin typeface="Arial" panose="020B0604020202020204" pitchFamily="34" charset="0"/>
              </a:rPr>
              <a:t>. </a:t>
            </a:r>
            <a:endParaRPr lang="en-US" dirty="0"/>
          </a:p>
          <a:p>
            <a:r>
              <a:rPr lang="en-US" sz="1600" dirty="0">
                <a:solidFill>
                  <a:schemeClr val="bg2">
                    <a:lumMod val="10000"/>
                  </a:schemeClr>
                </a:solidFill>
                <a:effectLst/>
                <a:latin typeface="Arial" panose="020B0604020202020204" pitchFamily="34" charset="0"/>
              </a:rPr>
              <a:t>Lorem ipsum dolor sit </a:t>
            </a:r>
            <a:r>
              <a:rPr lang="en-US" sz="1600" dirty="0" err="1">
                <a:solidFill>
                  <a:schemeClr val="bg2">
                    <a:lumMod val="10000"/>
                  </a:schemeClr>
                </a:solidFill>
                <a:effectLst/>
                <a:latin typeface="Arial" panose="020B0604020202020204" pitchFamily="34" charset="0"/>
              </a:rPr>
              <a:t>amet</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consectetur</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adipiscing</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elit</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Quisque</a:t>
            </a:r>
            <a:r>
              <a:rPr lang="en-US" sz="1600" dirty="0">
                <a:solidFill>
                  <a:schemeClr val="bg2">
                    <a:lumMod val="10000"/>
                  </a:schemeClr>
                </a:solidFill>
                <a:effectLst/>
                <a:latin typeface="Arial" panose="020B0604020202020204" pitchFamily="34" charset="0"/>
              </a:rPr>
              <a:t> vel </a:t>
            </a:r>
            <a:r>
              <a:rPr lang="en-US" sz="1600" dirty="0" err="1">
                <a:solidFill>
                  <a:schemeClr val="bg2">
                    <a:lumMod val="10000"/>
                  </a:schemeClr>
                </a:solidFill>
                <a:effectLst/>
                <a:latin typeface="Arial" panose="020B0604020202020204" pitchFamily="34" charset="0"/>
              </a:rPr>
              <a:t>metus</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massa</a:t>
            </a:r>
            <a:r>
              <a:rPr lang="en-US" sz="1600" dirty="0">
                <a:solidFill>
                  <a:schemeClr val="bg2">
                    <a:lumMod val="10000"/>
                  </a:schemeClr>
                </a:solidFill>
                <a:effectLst/>
                <a:latin typeface="Arial" panose="020B0604020202020204" pitchFamily="34" charset="0"/>
              </a:rPr>
              <a:t>. </a:t>
            </a:r>
            <a:endParaRPr lang="en-US" dirty="0"/>
          </a:p>
          <a:p>
            <a:endParaRPr lang="en-US" dirty="0"/>
          </a:p>
        </p:txBody>
      </p:sp>
    </p:spTree>
    <p:extLst>
      <p:ext uri="{BB962C8B-B14F-4D97-AF65-F5344CB8AC3E}">
        <p14:creationId xmlns:p14="http://schemas.microsoft.com/office/powerpoint/2010/main" val="3891531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99D3D-21D4-B668-F0FB-C04108A9E497}"/>
              </a:ext>
            </a:extLst>
          </p:cNvPr>
          <p:cNvSpPr>
            <a:spLocks noGrp="1"/>
          </p:cNvSpPr>
          <p:nvPr>
            <p:ph type="title"/>
          </p:nvPr>
        </p:nvSpPr>
        <p:spPr/>
        <p:txBody>
          <a:bodyPr/>
          <a:lstStyle/>
          <a:p>
            <a:r>
              <a:rPr lang="en-US" sz="4000" dirty="0">
                <a:latin typeface="+mj-lt"/>
              </a:rPr>
              <a:t>Three-Block Content Slide</a:t>
            </a:r>
            <a:endParaRPr lang="en-US" dirty="0"/>
          </a:p>
        </p:txBody>
      </p:sp>
      <p:sp>
        <p:nvSpPr>
          <p:cNvPr id="3" name="Text Placeholder 2">
            <a:extLst>
              <a:ext uri="{FF2B5EF4-FFF2-40B4-BE49-F238E27FC236}">
                <a16:creationId xmlns:a16="http://schemas.microsoft.com/office/drawing/2014/main" id="{6D5043DF-65CB-D21F-19D2-02EBCA8630F4}"/>
              </a:ext>
            </a:extLst>
          </p:cNvPr>
          <p:cNvSpPr>
            <a:spLocks noGrp="1"/>
          </p:cNvSpPr>
          <p:nvPr>
            <p:ph type="body" sz="quarter" idx="15"/>
          </p:nvPr>
        </p:nvSpPr>
        <p:spPr/>
        <p:txBody>
          <a:bodyPr/>
          <a:lstStyle/>
          <a:p>
            <a:r>
              <a:rPr lang="en-US" dirty="0">
                <a:solidFill>
                  <a:schemeClr val="bg2">
                    <a:lumMod val="10000"/>
                  </a:schemeClr>
                </a:solidFill>
                <a:latin typeface="Arial" panose="020B0604020202020204" pitchFamily="34" charset="0"/>
                <a:cs typeface="Arial" panose="020B0604020202020204" pitchFamily="34" charset="0"/>
              </a:rPr>
              <a:t>Lorem ipsum dolor sit</a:t>
            </a:r>
          </a:p>
        </p:txBody>
      </p:sp>
      <p:sp>
        <p:nvSpPr>
          <p:cNvPr id="4" name="Text Placeholder 3">
            <a:extLst>
              <a:ext uri="{FF2B5EF4-FFF2-40B4-BE49-F238E27FC236}">
                <a16:creationId xmlns:a16="http://schemas.microsoft.com/office/drawing/2014/main" id="{3936EC66-B3F3-D215-70D9-1A6D04F24C83}"/>
              </a:ext>
            </a:extLst>
          </p:cNvPr>
          <p:cNvSpPr>
            <a:spLocks noGrp="1"/>
          </p:cNvSpPr>
          <p:nvPr>
            <p:ph type="body" sz="quarter" idx="16"/>
          </p:nvPr>
        </p:nvSpPr>
        <p:spPr/>
        <p:txBody>
          <a:bodyPr/>
          <a:lstStyle/>
          <a:p>
            <a:r>
              <a:rPr lang="en-US" dirty="0">
                <a:solidFill>
                  <a:schemeClr val="bg2">
                    <a:lumMod val="10000"/>
                  </a:schemeClr>
                </a:solidFill>
                <a:latin typeface="Arial" panose="020B0604020202020204" pitchFamily="34" charset="0"/>
                <a:cs typeface="Arial" panose="020B0604020202020204" pitchFamily="34" charset="0"/>
              </a:rPr>
              <a:t>Lorem ipsum dolor sit</a:t>
            </a:r>
          </a:p>
        </p:txBody>
      </p:sp>
      <p:sp>
        <p:nvSpPr>
          <p:cNvPr id="5" name="Content Placeholder 4">
            <a:extLst>
              <a:ext uri="{FF2B5EF4-FFF2-40B4-BE49-F238E27FC236}">
                <a16:creationId xmlns:a16="http://schemas.microsoft.com/office/drawing/2014/main" id="{25254E65-9108-383E-C6E6-43CDA4E1D557}"/>
              </a:ext>
            </a:extLst>
          </p:cNvPr>
          <p:cNvSpPr>
            <a:spLocks noGrp="1"/>
          </p:cNvSpPr>
          <p:nvPr>
            <p:ph sz="quarter" idx="17"/>
          </p:nvPr>
        </p:nvSpPr>
        <p:spPr/>
        <p:txBody>
          <a:bodyPr/>
          <a:lstStyle/>
          <a:p>
            <a:r>
              <a:rPr lang="en-US" sz="1600" dirty="0">
                <a:solidFill>
                  <a:schemeClr val="bg2">
                    <a:lumMod val="10000"/>
                  </a:schemeClr>
                </a:solidFill>
                <a:latin typeface="Arial" panose="020B0604020202020204" pitchFamily="34" charset="0"/>
              </a:rPr>
              <a:t>Lorem ipsum dolor sit </a:t>
            </a:r>
            <a:r>
              <a:rPr lang="en-US" sz="1600" dirty="0" err="1">
                <a:solidFill>
                  <a:schemeClr val="bg2">
                    <a:lumMod val="10000"/>
                  </a:schemeClr>
                </a:solidFill>
                <a:latin typeface="Arial" panose="020B0604020202020204" pitchFamily="34" charset="0"/>
              </a:rPr>
              <a:t>amet</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consectetur</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adipiscing</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elit</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Quisque</a:t>
            </a:r>
            <a:r>
              <a:rPr lang="en-US" sz="1600" dirty="0">
                <a:solidFill>
                  <a:schemeClr val="bg2">
                    <a:lumMod val="10000"/>
                  </a:schemeClr>
                </a:solidFill>
                <a:latin typeface="Arial" panose="020B0604020202020204" pitchFamily="34" charset="0"/>
              </a:rPr>
              <a:t> vel </a:t>
            </a:r>
            <a:r>
              <a:rPr lang="en-US" sz="1600" dirty="0" err="1">
                <a:solidFill>
                  <a:schemeClr val="bg2">
                    <a:lumMod val="10000"/>
                  </a:schemeClr>
                </a:solidFill>
                <a:latin typeface="Arial" panose="020B0604020202020204" pitchFamily="34" charset="0"/>
              </a:rPr>
              <a:t>metus</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massa</a:t>
            </a:r>
            <a:r>
              <a:rPr lang="en-US" dirty="0">
                <a:solidFill>
                  <a:schemeClr val="bg2">
                    <a:lumMod val="10000"/>
                  </a:schemeClr>
                </a:solidFill>
                <a:latin typeface="Arial" panose="020B0604020202020204" pitchFamily="34" charset="0"/>
              </a:rPr>
              <a:t>.</a:t>
            </a:r>
          </a:p>
          <a:p>
            <a:r>
              <a:rPr lang="en-US" sz="1600" dirty="0">
                <a:solidFill>
                  <a:schemeClr val="bg2">
                    <a:lumMod val="10000"/>
                  </a:schemeClr>
                </a:solidFill>
                <a:latin typeface="Arial" panose="020B0604020202020204" pitchFamily="34" charset="0"/>
              </a:rPr>
              <a:t>Lorem ipsum dolor sit </a:t>
            </a:r>
            <a:r>
              <a:rPr lang="en-US" sz="1600" dirty="0" err="1">
                <a:solidFill>
                  <a:schemeClr val="bg2">
                    <a:lumMod val="10000"/>
                  </a:schemeClr>
                </a:solidFill>
                <a:latin typeface="Arial" panose="020B0604020202020204" pitchFamily="34" charset="0"/>
              </a:rPr>
              <a:t>amet</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consectetur</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adipiscing</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elit</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Quisque</a:t>
            </a:r>
            <a:r>
              <a:rPr lang="en-US" sz="1600" dirty="0">
                <a:solidFill>
                  <a:schemeClr val="bg2">
                    <a:lumMod val="10000"/>
                  </a:schemeClr>
                </a:solidFill>
                <a:latin typeface="Arial" panose="020B0604020202020204" pitchFamily="34" charset="0"/>
              </a:rPr>
              <a:t> vel </a:t>
            </a:r>
            <a:r>
              <a:rPr lang="en-US" sz="1600" dirty="0" err="1">
                <a:solidFill>
                  <a:schemeClr val="bg2">
                    <a:lumMod val="10000"/>
                  </a:schemeClr>
                </a:solidFill>
                <a:latin typeface="Arial" panose="020B0604020202020204" pitchFamily="34" charset="0"/>
              </a:rPr>
              <a:t>metus</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massa</a:t>
            </a:r>
            <a:r>
              <a:rPr lang="en-US" dirty="0">
                <a:solidFill>
                  <a:schemeClr val="bg2">
                    <a:lumMod val="10000"/>
                  </a:schemeClr>
                </a:solidFill>
                <a:latin typeface="Arial" panose="020B0604020202020204" pitchFamily="34" charset="0"/>
              </a:rPr>
              <a:t>.</a:t>
            </a:r>
            <a:endParaRPr lang="en-US" sz="1600" dirty="0">
              <a:solidFill>
                <a:schemeClr val="bg2">
                  <a:lumMod val="10000"/>
                </a:schemeClr>
              </a:solidFill>
              <a:latin typeface="Arial" panose="020B0604020202020204" pitchFamily="34" charset="0"/>
            </a:endParaRPr>
          </a:p>
          <a:p>
            <a:r>
              <a:rPr lang="en-US" sz="1600" dirty="0">
                <a:solidFill>
                  <a:schemeClr val="bg2">
                    <a:lumMod val="10000"/>
                  </a:schemeClr>
                </a:solidFill>
                <a:latin typeface="Arial" panose="020B0604020202020204" pitchFamily="34" charset="0"/>
              </a:rPr>
              <a:t>Lorem ipsum dolor sit </a:t>
            </a:r>
            <a:r>
              <a:rPr lang="en-US" sz="1600" dirty="0" err="1">
                <a:solidFill>
                  <a:schemeClr val="bg2">
                    <a:lumMod val="10000"/>
                  </a:schemeClr>
                </a:solidFill>
                <a:latin typeface="Arial" panose="020B0604020202020204" pitchFamily="34" charset="0"/>
              </a:rPr>
              <a:t>amet</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consectetur</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adipiscing</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elit</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Quisque</a:t>
            </a:r>
            <a:r>
              <a:rPr lang="en-US" sz="1600" dirty="0">
                <a:solidFill>
                  <a:schemeClr val="bg2">
                    <a:lumMod val="10000"/>
                  </a:schemeClr>
                </a:solidFill>
                <a:latin typeface="Arial" panose="020B0604020202020204" pitchFamily="34" charset="0"/>
              </a:rPr>
              <a:t> vel </a:t>
            </a:r>
            <a:r>
              <a:rPr lang="en-US" sz="1600" dirty="0" err="1">
                <a:solidFill>
                  <a:schemeClr val="bg2">
                    <a:lumMod val="10000"/>
                  </a:schemeClr>
                </a:solidFill>
                <a:latin typeface="Arial" panose="020B0604020202020204" pitchFamily="34" charset="0"/>
              </a:rPr>
              <a:t>metus</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massa</a:t>
            </a:r>
            <a:r>
              <a:rPr lang="en-US" dirty="0">
                <a:solidFill>
                  <a:schemeClr val="bg2">
                    <a:lumMod val="10000"/>
                  </a:schemeClr>
                </a:solidFill>
                <a:latin typeface="Arial" panose="020B0604020202020204" pitchFamily="34" charset="0"/>
              </a:rPr>
              <a:t>.</a:t>
            </a:r>
            <a:endParaRPr lang="en-US" sz="1600" dirty="0">
              <a:solidFill>
                <a:schemeClr val="bg2">
                  <a:lumMod val="10000"/>
                </a:schemeClr>
              </a:solidFill>
              <a:latin typeface="Arial" panose="020B0604020202020204" pitchFamily="34" charset="0"/>
            </a:endParaRPr>
          </a:p>
          <a:p>
            <a:endParaRPr lang="en-US" dirty="0"/>
          </a:p>
        </p:txBody>
      </p:sp>
      <p:sp>
        <p:nvSpPr>
          <p:cNvPr id="6" name="Content Placeholder 5">
            <a:extLst>
              <a:ext uri="{FF2B5EF4-FFF2-40B4-BE49-F238E27FC236}">
                <a16:creationId xmlns:a16="http://schemas.microsoft.com/office/drawing/2014/main" id="{96051ED8-172C-E956-6D17-4D5F8DFB6977}"/>
              </a:ext>
            </a:extLst>
          </p:cNvPr>
          <p:cNvSpPr>
            <a:spLocks noGrp="1"/>
          </p:cNvSpPr>
          <p:nvPr>
            <p:ph sz="quarter" idx="18"/>
          </p:nvPr>
        </p:nvSpPr>
        <p:spPr/>
        <p:txBody>
          <a:bodyPr/>
          <a:lstStyle/>
          <a:p>
            <a:r>
              <a:rPr lang="en-US" sz="1600" dirty="0">
                <a:solidFill>
                  <a:schemeClr val="bg2">
                    <a:lumMod val="10000"/>
                  </a:schemeClr>
                </a:solidFill>
                <a:latin typeface="Arial" panose="020B0604020202020204" pitchFamily="34" charset="0"/>
              </a:rPr>
              <a:t>Lorem ipsum dolor sit </a:t>
            </a:r>
            <a:r>
              <a:rPr lang="en-US" sz="1600" dirty="0" err="1">
                <a:solidFill>
                  <a:schemeClr val="bg2">
                    <a:lumMod val="10000"/>
                  </a:schemeClr>
                </a:solidFill>
                <a:latin typeface="Arial" panose="020B0604020202020204" pitchFamily="34" charset="0"/>
              </a:rPr>
              <a:t>amet</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consectetur</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adipiscing</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elit</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Quisque</a:t>
            </a:r>
            <a:r>
              <a:rPr lang="en-US" sz="1600" dirty="0">
                <a:solidFill>
                  <a:schemeClr val="bg2">
                    <a:lumMod val="10000"/>
                  </a:schemeClr>
                </a:solidFill>
                <a:latin typeface="Arial" panose="020B0604020202020204" pitchFamily="34" charset="0"/>
              </a:rPr>
              <a:t> vel </a:t>
            </a:r>
            <a:r>
              <a:rPr lang="en-US" sz="1600" dirty="0" err="1">
                <a:solidFill>
                  <a:schemeClr val="bg2">
                    <a:lumMod val="10000"/>
                  </a:schemeClr>
                </a:solidFill>
                <a:latin typeface="Arial" panose="020B0604020202020204" pitchFamily="34" charset="0"/>
              </a:rPr>
              <a:t>metus</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massa</a:t>
            </a:r>
            <a:r>
              <a:rPr lang="en-US" dirty="0">
                <a:solidFill>
                  <a:schemeClr val="bg2">
                    <a:lumMod val="10000"/>
                  </a:schemeClr>
                </a:solidFill>
                <a:latin typeface="Arial" panose="020B0604020202020204" pitchFamily="34" charset="0"/>
              </a:rPr>
              <a:t>.</a:t>
            </a:r>
          </a:p>
          <a:p>
            <a:r>
              <a:rPr lang="en-US" sz="1600" dirty="0">
                <a:solidFill>
                  <a:schemeClr val="bg2">
                    <a:lumMod val="10000"/>
                  </a:schemeClr>
                </a:solidFill>
                <a:latin typeface="Arial" panose="020B0604020202020204" pitchFamily="34" charset="0"/>
              </a:rPr>
              <a:t>Lorem ipsum dolor sit </a:t>
            </a:r>
            <a:r>
              <a:rPr lang="en-US" sz="1600" dirty="0" err="1">
                <a:solidFill>
                  <a:schemeClr val="bg2">
                    <a:lumMod val="10000"/>
                  </a:schemeClr>
                </a:solidFill>
                <a:latin typeface="Arial" panose="020B0604020202020204" pitchFamily="34" charset="0"/>
              </a:rPr>
              <a:t>amet</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consectetur</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adipiscing</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elit</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Quisque</a:t>
            </a:r>
            <a:r>
              <a:rPr lang="en-US" sz="1600" dirty="0">
                <a:solidFill>
                  <a:schemeClr val="bg2">
                    <a:lumMod val="10000"/>
                  </a:schemeClr>
                </a:solidFill>
                <a:latin typeface="Arial" panose="020B0604020202020204" pitchFamily="34" charset="0"/>
              </a:rPr>
              <a:t> vel </a:t>
            </a:r>
            <a:r>
              <a:rPr lang="en-US" sz="1600" dirty="0" err="1">
                <a:solidFill>
                  <a:schemeClr val="bg2">
                    <a:lumMod val="10000"/>
                  </a:schemeClr>
                </a:solidFill>
                <a:latin typeface="Arial" panose="020B0604020202020204" pitchFamily="34" charset="0"/>
              </a:rPr>
              <a:t>metus</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massa</a:t>
            </a:r>
            <a:r>
              <a:rPr lang="en-US" dirty="0">
                <a:solidFill>
                  <a:schemeClr val="bg2">
                    <a:lumMod val="10000"/>
                  </a:schemeClr>
                </a:solidFill>
                <a:latin typeface="Arial" panose="020B0604020202020204" pitchFamily="34" charset="0"/>
              </a:rPr>
              <a:t>.</a:t>
            </a:r>
            <a:endParaRPr lang="en-US" sz="1600" dirty="0">
              <a:solidFill>
                <a:schemeClr val="bg2">
                  <a:lumMod val="10000"/>
                </a:schemeClr>
              </a:solidFill>
              <a:latin typeface="Arial" panose="020B0604020202020204" pitchFamily="34" charset="0"/>
            </a:endParaRPr>
          </a:p>
          <a:p>
            <a:r>
              <a:rPr lang="en-US" sz="1600" dirty="0">
                <a:solidFill>
                  <a:schemeClr val="bg2">
                    <a:lumMod val="10000"/>
                  </a:schemeClr>
                </a:solidFill>
                <a:latin typeface="Arial" panose="020B0604020202020204" pitchFamily="34" charset="0"/>
              </a:rPr>
              <a:t>Lorem ipsum dolor sit </a:t>
            </a:r>
            <a:r>
              <a:rPr lang="en-US" sz="1600" dirty="0" err="1">
                <a:solidFill>
                  <a:schemeClr val="bg2">
                    <a:lumMod val="10000"/>
                  </a:schemeClr>
                </a:solidFill>
                <a:latin typeface="Arial" panose="020B0604020202020204" pitchFamily="34" charset="0"/>
              </a:rPr>
              <a:t>amet</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consectetur</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adipiscing</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elit</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Quisque</a:t>
            </a:r>
            <a:r>
              <a:rPr lang="en-US" sz="1600" dirty="0">
                <a:solidFill>
                  <a:schemeClr val="bg2">
                    <a:lumMod val="10000"/>
                  </a:schemeClr>
                </a:solidFill>
                <a:latin typeface="Arial" panose="020B0604020202020204" pitchFamily="34" charset="0"/>
              </a:rPr>
              <a:t> vel </a:t>
            </a:r>
            <a:r>
              <a:rPr lang="en-US" sz="1600" dirty="0" err="1">
                <a:solidFill>
                  <a:schemeClr val="bg2">
                    <a:lumMod val="10000"/>
                  </a:schemeClr>
                </a:solidFill>
                <a:latin typeface="Arial" panose="020B0604020202020204" pitchFamily="34" charset="0"/>
              </a:rPr>
              <a:t>metus</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massa</a:t>
            </a:r>
            <a:r>
              <a:rPr lang="en-US" dirty="0">
                <a:solidFill>
                  <a:schemeClr val="bg2">
                    <a:lumMod val="10000"/>
                  </a:schemeClr>
                </a:solidFill>
                <a:latin typeface="Arial" panose="020B0604020202020204" pitchFamily="34" charset="0"/>
              </a:rPr>
              <a:t>.</a:t>
            </a:r>
            <a:endParaRPr lang="en-US" sz="1600" dirty="0">
              <a:solidFill>
                <a:schemeClr val="bg2">
                  <a:lumMod val="10000"/>
                </a:schemeClr>
              </a:solidFill>
              <a:latin typeface="Arial" panose="020B0604020202020204" pitchFamily="34" charset="0"/>
            </a:endParaRPr>
          </a:p>
          <a:p>
            <a:endParaRPr lang="en-US" dirty="0"/>
          </a:p>
        </p:txBody>
      </p:sp>
      <p:sp>
        <p:nvSpPr>
          <p:cNvPr id="7" name="Text Placeholder 6">
            <a:extLst>
              <a:ext uri="{FF2B5EF4-FFF2-40B4-BE49-F238E27FC236}">
                <a16:creationId xmlns:a16="http://schemas.microsoft.com/office/drawing/2014/main" id="{F75EC12B-96A6-6E86-CACA-BE4F7B5DC26E}"/>
              </a:ext>
            </a:extLst>
          </p:cNvPr>
          <p:cNvSpPr>
            <a:spLocks noGrp="1"/>
          </p:cNvSpPr>
          <p:nvPr>
            <p:ph type="body" sz="quarter" idx="20"/>
          </p:nvPr>
        </p:nvSpPr>
        <p:spPr/>
        <p:txBody>
          <a:bodyPr/>
          <a:lstStyle/>
          <a:p>
            <a:r>
              <a:rPr lang="en-US" dirty="0">
                <a:solidFill>
                  <a:schemeClr val="bg2">
                    <a:lumMod val="10000"/>
                  </a:schemeClr>
                </a:solidFill>
                <a:latin typeface="Arial" panose="020B0604020202020204" pitchFamily="34" charset="0"/>
                <a:cs typeface="Arial" panose="020B0604020202020204" pitchFamily="34" charset="0"/>
              </a:rPr>
              <a:t>Lorem ipsum dolor sit</a:t>
            </a:r>
          </a:p>
        </p:txBody>
      </p:sp>
      <p:sp>
        <p:nvSpPr>
          <p:cNvPr id="8" name="Content Placeholder 7">
            <a:extLst>
              <a:ext uri="{FF2B5EF4-FFF2-40B4-BE49-F238E27FC236}">
                <a16:creationId xmlns:a16="http://schemas.microsoft.com/office/drawing/2014/main" id="{CDA77D5C-B9A0-BE4F-333B-D37120DC7573}"/>
              </a:ext>
            </a:extLst>
          </p:cNvPr>
          <p:cNvSpPr>
            <a:spLocks noGrp="1"/>
          </p:cNvSpPr>
          <p:nvPr>
            <p:ph sz="quarter" idx="21"/>
          </p:nvPr>
        </p:nvSpPr>
        <p:spPr/>
        <p:txBody>
          <a:bodyPr/>
          <a:lstStyle/>
          <a:p>
            <a:r>
              <a:rPr lang="en-US" sz="1600" dirty="0">
                <a:solidFill>
                  <a:schemeClr val="bg2">
                    <a:lumMod val="10000"/>
                  </a:schemeClr>
                </a:solidFill>
                <a:latin typeface="Arial" panose="020B0604020202020204" pitchFamily="34" charset="0"/>
              </a:rPr>
              <a:t>Lorem ipsum dolor sit </a:t>
            </a:r>
            <a:r>
              <a:rPr lang="en-US" sz="1600" dirty="0" err="1">
                <a:solidFill>
                  <a:schemeClr val="bg2">
                    <a:lumMod val="10000"/>
                  </a:schemeClr>
                </a:solidFill>
                <a:latin typeface="Arial" panose="020B0604020202020204" pitchFamily="34" charset="0"/>
              </a:rPr>
              <a:t>amet</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consectetur</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adipiscing</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elit</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Quisque</a:t>
            </a:r>
            <a:r>
              <a:rPr lang="en-US" sz="1600" dirty="0">
                <a:solidFill>
                  <a:schemeClr val="bg2">
                    <a:lumMod val="10000"/>
                  </a:schemeClr>
                </a:solidFill>
                <a:latin typeface="Arial" panose="020B0604020202020204" pitchFamily="34" charset="0"/>
              </a:rPr>
              <a:t> vel </a:t>
            </a:r>
            <a:r>
              <a:rPr lang="en-US" sz="1600" dirty="0" err="1">
                <a:solidFill>
                  <a:schemeClr val="bg2">
                    <a:lumMod val="10000"/>
                  </a:schemeClr>
                </a:solidFill>
                <a:latin typeface="Arial" panose="020B0604020202020204" pitchFamily="34" charset="0"/>
              </a:rPr>
              <a:t>metus</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massa</a:t>
            </a:r>
            <a:r>
              <a:rPr lang="en-US" dirty="0">
                <a:solidFill>
                  <a:schemeClr val="bg2">
                    <a:lumMod val="10000"/>
                  </a:schemeClr>
                </a:solidFill>
                <a:latin typeface="Arial" panose="020B0604020202020204" pitchFamily="34" charset="0"/>
              </a:rPr>
              <a:t>.</a:t>
            </a:r>
          </a:p>
          <a:p>
            <a:r>
              <a:rPr lang="en-US" sz="1600" dirty="0">
                <a:solidFill>
                  <a:schemeClr val="bg2">
                    <a:lumMod val="10000"/>
                  </a:schemeClr>
                </a:solidFill>
                <a:latin typeface="Arial" panose="020B0604020202020204" pitchFamily="34" charset="0"/>
              </a:rPr>
              <a:t>Lorem ipsum dolor sit </a:t>
            </a:r>
            <a:r>
              <a:rPr lang="en-US" sz="1600" dirty="0" err="1">
                <a:solidFill>
                  <a:schemeClr val="bg2">
                    <a:lumMod val="10000"/>
                  </a:schemeClr>
                </a:solidFill>
                <a:latin typeface="Arial" panose="020B0604020202020204" pitchFamily="34" charset="0"/>
              </a:rPr>
              <a:t>amet</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consectetur</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adipiscing</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elit</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Quisque</a:t>
            </a:r>
            <a:r>
              <a:rPr lang="en-US" sz="1600" dirty="0">
                <a:solidFill>
                  <a:schemeClr val="bg2">
                    <a:lumMod val="10000"/>
                  </a:schemeClr>
                </a:solidFill>
                <a:latin typeface="Arial" panose="020B0604020202020204" pitchFamily="34" charset="0"/>
              </a:rPr>
              <a:t> vel </a:t>
            </a:r>
            <a:r>
              <a:rPr lang="en-US" sz="1600" dirty="0" err="1">
                <a:solidFill>
                  <a:schemeClr val="bg2">
                    <a:lumMod val="10000"/>
                  </a:schemeClr>
                </a:solidFill>
                <a:latin typeface="Arial" panose="020B0604020202020204" pitchFamily="34" charset="0"/>
              </a:rPr>
              <a:t>metus</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massa</a:t>
            </a:r>
            <a:r>
              <a:rPr lang="en-US" dirty="0">
                <a:solidFill>
                  <a:schemeClr val="bg2">
                    <a:lumMod val="10000"/>
                  </a:schemeClr>
                </a:solidFill>
                <a:latin typeface="Arial" panose="020B0604020202020204" pitchFamily="34" charset="0"/>
              </a:rPr>
              <a:t>.</a:t>
            </a:r>
            <a:endParaRPr lang="en-US" sz="1600" dirty="0">
              <a:solidFill>
                <a:schemeClr val="bg2">
                  <a:lumMod val="10000"/>
                </a:schemeClr>
              </a:solidFill>
              <a:latin typeface="Arial" panose="020B0604020202020204" pitchFamily="34" charset="0"/>
            </a:endParaRPr>
          </a:p>
          <a:p>
            <a:r>
              <a:rPr lang="en-US" sz="1600" dirty="0">
                <a:solidFill>
                  <a:schemeClr val="bg2">
                    <a:lumMod val="10000"/>
                  </a:schemeClr>
                </a:solidFill>
                <a:latin typeface="Arial" panose="020B0604020202020204" pitchFamily="34" charset="0"/>
              </a:rPr>
              <a:t>Lorem ipsum dolor sit </a:t>
            </a:r>
            <a:r>
              <a:rPr lang="en-US" sz="1600" dirty="0" err="1">
                <a:solidFill>
                  <a:schemeClr val="bg2">
                    <a:lumMod val="10000"/>
                  </a:schemeClr>
                </a:solidFill>
                <a:latin typeface="Arial" panose="020B0604020202020204" pitchFamily="34" charset="0"/>
              </a:rPr>
              <a:t>amet</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consectetur</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adipiscing</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elit</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Quisque</a:t>
            </a:r>
            <a:r>
              <a:rPr lang="en-US" sz="1600" dirty="0">
                <a:solidFill>
                  <a:schemeClr val="bg2">
                    <a:lumMod val="10000"/>
                  </a:schemeClr>
                </a:solidFill>
                <a:latin typeface="Arial" panose="020B0604020202020204" pitchFamily="34" charset="0"/>
              </a:rPr>
              <a:t> vel </a:t>
            </a:r>
            <a:r>
              <a:rPr lang="en-US" sz="1600" dirty="0" err="1">
                <a:solidFill>
                  <a:schemeClr val="bg2">
                    <a:lumMod val="10000"/>
                  </a:schemeClr>
                </a:solidFill>
                <a:latin typeface="Arial" panose="020B0604020202020204" pitchFamily="34" charset="0"/>
              </a:rPr>
              <a:t>metus</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massa</a:t>
            </a:r>
            <a:r>
              <a:rPr lang="en-US" dirty="0">
                <a:solidFill>
                  <a:schemeClr val="bg2">
                    <a:lumMod val="10000"/>
                  </a:schemeClr>
                </a:solidFill>
                <a:latin typeface="Arial" panose="020B0604020202020204" pitchFamily="34" charset="0"/>
              </a:rPr>
              <a:t>.</a:t>
            </a:r>
            <a:endParaRPr lang="en-US" sz="1600" dirty="0">
              <a:solidFill>
                <a:schemeClr val="bg2">
                  <a:lumMod val="10000"/>
                </a:schemeClr>
              </a:solidFill>
              <a:latin typeface="Arial" panose="020B0604020202020204" pitchFamily="34" charset="0"/>
            </a:endParaRPr>
          </a:p>
          <a:p>
            <a:endParaRPr lang="en-US" dirty="0"/>
          </a:p>
        </p:txBody>
      </p:sp>
    </p:spTree>
    <p:extLst>
      <p:ext uri="{BB962C8B-B14F-4D97-AF65-F5344CB8AC3E}">
        <p14:creationId xmlns:p14="http://schemas.microsoft.com/office/powerpoint/2010/main" val="2442052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in front of a car&#10;&#10;Description automatically generated">
            <a:extLst>
              <a:ext uri="{FF2B5EF4-FFF2-40B4-BE49-F238E27FC236}">
                <a16:creationId xmlns:a16="http://schemas.microsoft.com/office/drawing/2014/main" id="{48AF3582-12D1-7378-1EB4-CDA854E80FD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0" y="0"/>
            <a:ext cx="4914901" cy="8229600"/>
          </a:xfrm>
          <a:prstGeom prst="rect">
            <a:avLst/>
          </a:prstGeom>
          <a:solidFill>
            <a:schemeClr val="bg1">
              <a:lumMod val="85000"/>
            </a:schemeClr>
          </a:solidFill>
        </p:spPr>
      </p:pic>
      <p:sp>
        <p:nvSpPr>
          <p:cNvPr id="2" name="Content Placeholder 1">
            <a:extLst>
              <a:ext uri="{FF2B5EF4-FFF2-40B4-BE49-F238E27FC236}">
                <a16:creationId xmlns:a16="http://schemas.microsoft.com/office/drawing/2014/main" id="{784E65B2-8CEE-C883-28D6-973CDEF6122E}"/>
              </a:ext>
            </a:extLst>
          </p:cNvPr>
          <p:cNvSpPr>
            <a:spLocks noGrp="1"/>
          </p:cNvSpPr>
          <p:nvPr>
            <p:ph sz="quarter" idx="17"/>
          </p:nvPr>
        </p:nvSpPr>
        <p:spPr/>
        <p:txBody>
          <a:bodyPr>
            <a:normAutofit fontScale="92500"/>
          </a:bodyPr>
          <a:lstStyle/>
          <a:p>
            <a:r>
              <a:rPr lang="en-US" b="0" i="0" dirty="0">
                <a:effectLst/>
                <a:latin typeface="Arial" panose="020B0604020202020204" pitchFamily="34" charset="0"/>
              </a:rPr>
              <a:t>Lorem ipsum dolor sit </a:t>
            </a:r>
            <a:r>
              <a:rPr lang="en-US" b="0" i="0" dirty="0" err="1">
                <a:effectLst/>
                <a:latin typeface="Arial" panose="020B0604020202020204" pitchFamily="34" charset="0"/>
              </a:rPr>
              <a:t>amet</a:t>
            </a:r>
            <a:r>
              <a:rPr lang="en-US" b="0" i="0" dirty="0">
                <a:effectLst/>
                <a:latin typeface="Arial" panose="020B0604020202020204" pitchFamily="34" charset="0"/>
              </a:rPr>
              <a:t>, </a:t>
            </a:r>
            <a:r>
              <a:rPr lang="en-US" b="0" i="0" dirty="0" err="1">
                <a:effectLst/>
                <a:latin typeface="Arial" panose="020B0604020202020204" pitchFamily="34" charset="0"/>
              </a:rPr>
              <a:t>consectetur</a:t>
            </a:r>
            <a:r>
              <a:rPr lang="en-US" b="0" i="0" dirty="0">
                <a:effectLst/>
                <a:latin typeface="Arial" panose="020B0604020202020204" pitchFamily="34" charset="0"/>
              </a:rPr>
              <a:t> </a:t>
            </a:r>
            <a:r>
              <a:rPr lang="en-US" b="0" i="0" dirty="0" err="1">
                <a:effectLst/>
                <a:latin typeface="Arial" panose="020B0604020202020204" pitchFamily="34" charset="0"/>
              </a:rPr>
              <a:t>adipiscing</a:t>
            </a:r>
            <a:r>
              <a:rPr lang="en-US" b="0" i="0" dirty="0">
                <a:effectLst/>
                <a:latin typeface="Arial" panose="020B0604020202020204" pitchFamily="34" charset="0"/>
              </a:rPr>
              <a:t> </a:t>
            </a:r>
            <a:r>
              <a:rPr lang="en-US" b="0" i="0" dirty="0" err="1">
                <a:effectLst/>
                <a:latin typeface="Arial" panose="020B0604020202020204" pitchFamily="34" charset="0"/>
              </a:rPr>
              <a:t>elit</a:t>
            </a:r>
            <a:r>
              <a:rPr lang="en-US" b="0" i="0" dirty="0">
                <a:effectLst/>
                <a:latin typeface="Arial" panose="020B0604020202020204" pitchFamily="34" charset="0"/>
              </a:rPr>
              <a:t>, sed do </a:t>
            </a:r>
            <a:r>
              <a:rPr lang="en-US" b="0" i="0" dirty="0" err="1">
                <a:effectLst/>
                <a:latin typeface="Arial" panose="020B0604020202020204" pitchFamily="34" charset="0"/>
              </a:rPr>
              <a:t>eiusmod</a:t>
            </a:r>
            <a:r>
              <a:rPr lang="en-US" b="0" i="0" dirty="0">
                <a:effectLst/>
                <a:latin typeface="Arial" panose="020B0604020202020204" pitchFamily="34" charset="0"/>
              </a:rPr>
              <a:t> </a:t>
            </a:r>
            <a:r>
              <a:rPr lang="en-US" b="0" i="0" dirty="0" err="1">
                <a:effectLst/>
                <a:latin typeface="Arial" panose="020B0604020202020204" pitchFamily="34" charset="0"/>
              </a:rPr>
              <a:t>tempor</a:t>
            </a:r>
            <a:r>
              <a:rPr lang="en-US" b="0" i="0" dirty="0">
                <a:effectLst/>
                <a:latin typeface="Arial" panose="020B0604020202020204" pitchFamily="34" charset="0"/>
              </a:rPr>
              <a:t> </a:t>
            </a:r>
            <a:r>
              <a:rPr lang="en-US" b="0" i="0" dirty="0" err="1">
                <a:effectLst/>
                <a:latin typeface="Arial" panose="020B0604020202020204" pitchFamily="34" charset="0"/>
              </a:rPr>
              <a:t>incididunt</a:t>
            </a:r>
            <a:r>
              <a:rPr lang="en-US" b="0" i="0" dirty="0">
                <a:effectLst/>
                <a:latin typeface="Arial" panose="020B0604020202020204" pitchFamily="34" charset="0"/>
              </a:rPr>
              <a:t> </a:t>
            </a:r>
            <a:r>
              <a:rPr lang="en-US" b="0" i="0" dirty="0" err="1">
                <a:effectLst/>
                <a:latin typeface="Arial" panose="020B0604020202020204" pitchFamily="34" charset="0"/>
              </a:rPr>
              <a:t>ut</a:t>
            </a:r>
            <a:r>
              <a:rPr lang="en-US" b="0" i="0" dirty="0">
                <a:effectLst/>
                <a:latin typeface="Arial" panose="020B0604020202020204" pitchFamily="34" charset="0"/>
              </a:rPr>
              <a:t> labore et dolore magna </a:t>
            </a:r>
            <a:r>
              <a:rPr lang="en-US" b="0" i="0" dirty="0" err="1">
                <a:effectLst/>
                <a:latin typeface="Arial" panose="020B0604020202020204" pitchFamily="34" charset="0"/>
              </a:rPr>
              <a:t>aliqua</a:t>
            </a:r>
            <a:r>
              <a:rPr lang="en-US" b="0" i="0" dirty="0">
                <a:effectLst/>
                <a:latin typeface="Arial" panose="020B0604020202020204" pitchFamily="34" charset="0"/>
              </a:rPr>
              <a:t>. Ut </a:t>
            </a:r>
            <a:r>
              <a:rPr lang="en-US" b="0" i="0" dirty="0" err="1">
                <a:effectLst/>
                <a:latin typeface="Arial" panose="020B0604020202020204" pitchFamily="34" charset="0"/>
              </a:rPr>
              <a:t>enim</a:t>
            </a:r>
            <a:r>
              <a:rPr lang="en-US" b="0" i="0" dirty="0">
                <a:effectLst/>
                <a:latin typeface="Arial" panose="020B0604020202020204" pitchFamily="34" charset="0"/>
              </a:rPr>
              <a:t> ad minim </a:t>
            </a:r>
            <a:r>
              <a:rPr lang="en-US" b="0" i="0" dirty="0" err="1">
                <a:effectLst/>
                <a:latin typeface="Arial" panose="020B0604020202020204" pitchFamily="34" charset="0"/>
              </a:rPr>
              <a:t>veniam</a:t>
            </a:r>
            <a:r>
              <a:rPr lang="en-US" b="0" i="0" dirty="0">
                <a:effectLst/>
                <a:latin typeface="Arial" panose="020B0604020202020204" pitchFamily="34" charset="0"/>
              </a:rPr>
              <a:t>, </a:t>
            </a:r>
            <a:r>
              <a:rPr lang="en-US" b="0" i="0" dirty="0" err="1">
                <a:effectLst/>
                <a:latin typeface="Arial" panose="020B0604020202020204" pitchFamily="34" charset="0"/>
              </a:rPr>
              <a:t>quis</a:t>
            </a:r>
            <a:r>
              <a:rPr lang="en-US" b="0" i="0" dirty="0">
                <a:effectLst/>
                <a:latin typeface="Arial" panose="020B0604020202020204" pitchFamily="34" charset="0"/>
              </a:rPr>
              <a:t> </a:t>
            </a:r>
            <a:r>
              <a:rPr lang="en-US" b="0" i="0" dirty="0" err="1">
                <a:effectLst/>
                <a:latin typeface="Arial" panose="020B0604020202020204" pitchFamily="34" charset="0"/>
              </a:rPr>
              <a:t>nostrud</a:t>
            </a:r>
            <a:r>
              <a:rPr lang="en-US" b="0" i="0" dirty="0">
                <a:effectLst/>
                <a:latin typeface="Arial" panose="020B0604020202020204" pitchFamily="34" charset="0"/>
              </a:rPr>
              <a:t> exercitation </a:t>
            </a:r>
            <a:r>
              <a:rPr lang="en-US" b="0" i="0" dirty="0" err="1">
                <a:effectLst/>
                <a:latin typeface="Arial" panose="020B0604020202020204" pitchFamily="34" charset="0"/>
              </a:rPr>
              <a:t>ullamco</a:t>
            </a:r>
            <a:r>
              <a:rPr lang="en-US" b="0" i="0" dirty="0">
                <a:effectLst/>
                <a:latin typeface="Arial" panose="020B0604020202020204" pitchFamily="34" charset="0"/>
              </a:rPr>
              <a:t> </a:t>
            </a:r>
            <a:r>
              <a:rPr lang="en-US" b="0" i="0" dirty="0" err="1">
                <a:effectLst/>
                <a:latin typeface="Arial" panose="020B0604020202020204" pitchFamily="34" charset="0"/>
              </a:rPr>
              <a:t>laboris</a:t>
            </a:r>
            <a:r>
              <a:rPr lang="en-US" b="0" i="0" dirty="0">
                <a:effectLst/>
                <a:latin typeface="Arial" panose="020B0604020202020204" pitchFamily="34" charset="0"/>
              </a:rPr>
              <a:t> nisi </a:t>
            </a:r>
            <a:r>
              <a:rPr lang="en-US" b="0" i="0" dirty="0" err="1">
                <a:effectLst/>
                <a:latin typeface="Arial" panose="020B0604020202020204" pitchFamily="34" charset="0"/>
              </a:rPr>
              <a:t>ut</a:t>
            </a:r>
            <a:r>
              <a:rPr lang="en-US" b="0" i="0" dirty="0">
                <a:effectLst/>
                <a:latin typeface="Arial" panose="020B0604020202020204" pitchFamily="34" charset="0"/>
              </a:rPr>
              <a:t> </a:t>
            </a:r>
            <a:r>
              <a:rPr lang="en-US" b="0" i="0" dirty="0" err="1">
                <a:effectLst/>
                <a:latin typeface="Arial" panose="020B0604020202020204" pitchFamily="34" charset="0"/>
              </a:rPr>
              <a:t>aliquip</a:t>
            </a:r>
            <a:r>
              <a:rPr lang="en-US" b="0" i="0" dirty="0">
                <a:effectLst/>
                <a:latin typeface="Arial" panose="020B0604020202020204" pitchFamily="34" charset="0"/>
              </a:rPr>
              <a:t> ex </a:t>
            </a:r>
            <a:r>
              <a:rPr lang="en-US" b="0" i="0" dirty="0" err="1">
                <a:effectLst/>
                <a:latin typeface="Arial" panose="020B0604020202020204" pitchFamily="34" charset="0"/>
              </a:rPr>
              <a:t>ea</a:t>
            </a:r>
            <a:r>
              <a:rPr lang="en-US" b="0" i="0" dirty="0">
                <a:effectLst/>
                <a:latin typeface="Arial" panose="020B0604020202020204" pitchFamily="34" charset="0"/>
              </a:rPr>
              <a:t> </a:t>
            </a:r>
            <a:r>
              <a:rPr lang="en-US" b="0" i="0" dirty="0" err="1">
                <a:effectLst/>
                <a:latin typeface="Arial" panose="020B0604020202020204" pitchFamily="34" charset="0"/>
              </a:rPr>
              <a:t>commodo</a:t>
            </a:r>
            <a:r>
              <a:rPr lang="en-US" b="0" i="0" dirty="0">
                <a:effectLst/>
                <a:latin typeface="Arial" panose="020B0604020202020204" pitchFamily="34" charset="0"/>
              </a:rPr>
              <a:t> </a:t>
            </a:r>
            <a:r>
              <a:rPr lang="en-US" b="0" i="0" dirty="0" err="1">
                <a:effectLst/>
                <a:latin typeface="Arial" panose="020B0604020202020204" pitchFamily="34" charset="0"/>
              </a:rPr>
              <a:t>consequat</a:t>
            </a:r>
            <a:r>
              <a:rPr lang="en-US" b="0" i="0" dirty="0">
                <a:effectLst/>
                <a:latin typeface="Arial" panose="020B0604020202020204" pitchFamily="34" charset="0"/>
              </a:rPr>
              <a:t>. Duis </a:t>
            </a:r>
            <a:r>
              <a:rPr lang="en-US" b="0" i="0" dirty="0" err="1">
                <a:effectLst/>
                <a:latin typeface="Arial" panose="020B0604020202020204" pitchFamily="34" charset="0"/>
              </a:rPr>
              <a:t>aute</a:t>
            </a:r>
            <a:r>
              <a:rPr lang="en-US" b="0" i="0" dirty="0">
                <a:effectLst/>
                <a:latin typeface="Arial" panose="020B0604020202020204" pitchFamily="34" charset="0"/>
              </a:rPr>
              <a:t> </a:t>
            </a:r>
            <a:r>
              <a:rPr lang="en-US" b="0" i="0" dirty="0" err="1">
                <a:effectLst/>
                <a:latin typeface="Arial" panose="020B0604020202020204" pitchFamily="34" charset="0"/>
              </a:rPr>
              <a:t>irure</a:t>
            </a:r>
            <a:r>
              <a:rPr lang="en-US" b="0" i="0" dirty="0">
                <a:effectLst/>
                <a:latin typeface="Arial" panose="020B0604020202020204" pitchFamily="34" charset="0"/>
              </a:rPr>
              <a:t> dolor in </a:t>
            </a:r>
            <a:r>
              <a:rPr lang="en-US" b="0" i="0" dirty="0" err="1">
                <a:effectLst/>
                <a:latin typeface="Arial" panose="020B0604020202020204" pitchFamily="34" charset="0"/>
              </a:rPr>
              <a:t>reprehenderit</a:t>
            </a:r>
            <a:r>
              <a:rPr lang="en-US" b="0" i="0" dirty="0">
                <a:effectLst/>
                <a:latin typeface="Arial" panose="020B0604020202020204" pitchFamily="34" charset="0"/>
              </a:rPr>
              <a:t> in </a:t>
            </a:r>
            <a:r>
              <a:rPr lang="en-US" b="0" i="0" dirty="0" err="1">
                <a:effectLst/>
                <a:latin typeface="Arial" panose="020B0604020202020204" pitchFamily="34" charset="0"/>
              </a:rPr>
              <a:t>voluptate</a:t>
            </a:r>
            <a:r>
              <a:rPr lang="en-US" b="0" i="0" dirty="0">
                <a:effectLst/>
                <a:latin typeface="Arial" panose="020B0604020202020204" pitchFamily="34" charset="0"/>
              </a:rPr>
              <a:t> </a:t>
            </a:r>
            <a:r>
              <a:rPr lang="en-US" b="0" i="0" dirty="0" err="1">
                <a:effectLst/>
                <a:latin typeface="Arial" panose="020B0604020202020204" pitchFamily="34" charset="0"/>
              </a:rPr>
              <a:t>velit</a:t>
            </a:r>
            <a:r>
              <a:rPr lang="en-US" b="0" i="0" dirty="0">
                <a:effectLst/>
                <a:latin typeface="Arial" panose="020B0604020202020204" pitchFamily="34" charset="0"/>
              </a:rPr>
              <a:t> </a:t>
            </a:r>
            <a:r>
              <a:rPr lang="en-US" b="0" i="0" dirty="0" err="1">
                <a:effectLst/>
                <a:latin typeface="Arial" panose="020B0604020202020204" pitchFamily="34" charset="0"/>
              </a:rPr>
              <a:t>esse</a:t>
            </a:r>
            <a:r>
              <a:rPr lang="en-US" b="0" i="0" dirty="0">
                <a:effectLst/>
                <a:latin typeface="Arial" panose="020B0604020202020204" pitchFamily="34" charset="0"/>
              </a:rPr>
              <a:t> </a:t>
            </a:r>
            <a:r>
              <a:rPr lang="en-US" b="0" i="0" dirty="0" err="1">
                <a:effectLst/>
                <a:latin typeface="Arial" panose="020B0604020202020204" pitchFamily="34" charset="0"/>
              </a:rPr>
              <a:t>cillum</a:t>
            </a:r>
            <a:r>
              <a:rPr lang="en-US" b="0" i="0" dirty="0">
                <a:effectLst/>
                <a:latin typeface="Arial" panose="020B0604020202020204" pitchFamily="34" charset="0"/>
              </a:rPr>
              <a:t> dolore </a:t>
            </a:r>
            <a:r>
              <a:rPr lang="en-US" b="0" i="0" dirty="0" err="1">
                <a:effectLst/>
                <a:latin typeface="Arial" panose="020B0604020202020204" pitchFamily="34" charset="0"/>
              </a:rPr>
              <a:t>eu</a:t>
            </a:r>
            <a:r>
              <a:rPr lang="en-US" b="0" i="0" dirty="0">
                <a:effectLst/>
                <a:latin typeface="Arial" panose="020B0604020202020204" pitchFamily="34" charset="0"/>
              </a:rPr>
              <a:t> </a:t>
            </a:r>
            <a:r>
              <a:rPr lang="en-US" b="0" i="0" dirty="0" err="1">
                <a:effectLst/>
                <a:latin typeface="Arial" panose="020B0604020202020204" pitchFamily="34" charset="0"/>
              </a:rPr>
              <a:t>fugiat</a:t>
            </a:r>
            <a:r>
              <a:rPr lang="en-US" b="0" i="0" dirty="0">
                <a:effectLst/>
                <a:latin typeface="Arial" panose="020B0604020202020204" pitchFamily="34" charset="0"/>
              </a:rPr>
              <a:t> </a:t>
            </a:r>
            <a:r>
              <a:rPr lang="en-US" b="0" i="0" dirty="0" err="1">
                <a:effectLst/>
                <a:latin typeface="Arial" panose="020B0604020202020204" pitchFamily="34" charset="0"/>
              </a:rPr>
              <a:t>nulla</a:t>
            </a:r>
            <a:r>
              <a:rPr lang="en-US" b="0" i="0" dirty="0">
                <a:effectLst/>
                <a:latin typeface="Arial" panose="020B0604020202020204" pitchFamily="34" charset="0"/>
              </a:rPr>
              <a:t> </a:t>
            </a:r>
            <a:r>
              <a:rPr lang="en-US" b="0" i="0" dirty="0" err="1">
                <a:effectLst/>
                <a:latin typeface="Arial" panose="020B0604020202020204" pitchFamily="34" charset="0"/>
              </a:rPr>
              <a:t>pariatur</a:t>
            </a:r>
            <a:r>
              <a:rPr lang="en-US" b="0" i="0" dirty="0">
                <a:effectLst/>
                <a:latin typeface="Arial" panose="020B0604020202020204" pitchFamily="34" charset="0"/>
              </a:rPr>
              <a:t>. </a:t>
            </a:r>
            <a:r>
              <a:rPr lang="en-US" b="0" i="0" dirty="0" err="1">
                <a:effectLst/>
                <a:latin typeface="Arial" panose="020B0604020202020204" pitchFamily="34" charset="0"/>
              </a:rPr>
              <a:t>Excepteur</a:t>
            </a:r>
            <a:r>
              <a:rPr lang="en-US" b="0" i="0" dirty="0">
                <a:effectLst/>
                <a:latin typeface="Arial" panose="020B0604020202020204" pitchFamily="34" charset="0"/>
              </a:rPr>
              <a:t> </a:t>
            </a:r>
            <a:r>
              <a:rPr lang="en-US" b="0" i="0" dirty="0" err="1">
                <a:effectLst/>
                <a:latin typeface="Arial" panose="020B0604020202020204" pitchFamily="34" charset="0"/>
              </a:rPr>
              <a:t>sint</a:t>
            </a:r>
            <a:r>
              <a:rPr lang="en-US" b="0" i="0" dirty="0">
                <a:effectLst/>
                <a:latin typeface="Arial" panose="020B0604020202020204" pitchFamily="34" charset="0"/>
              </a:rPr>
              <a:t> </a:t>
            </a:r>
            <a:r>
              <a:rPr lang="en-US" b="0" i="0" dirty="0" err="1">
                <a:effectLst/>
                <a:latin typeface="Arial" panose="020B0604020202020204" pitchFamily="34" charset="0"/>
              </a:rPr>
              <a:t>occaecat</a:t>
            </a:r>
            <a:r>
              <a:rPr lang="en-US" b="0" i="0" dirty="0">
                <a:effectLst/>
                <a:latin typeface="Arial" panose="020B0604020202020204" pitchFamily="34" charset="0"/>
              </a:rPr>
              <a:t> </a:t>
            </a:r>
            <a:r>
              <a:rPr lang="en-US" b="0" i="0" dirty="0" err="1">
                <a:effectLst/>
                <a:latin typeface="Arial" panose="020B0604020202020204" pitchFamily="34" charset="0"/>
              </a:rPr>
              <a:t>cupidatat</a:t>
            </a:r>
            <a:r>
              <a:rPr lang="en-US" b="0" i="0" dirty="0">
                <a:effectLst/>
                <a:latin typeface="Arial" panose="020B0604020202020204" pitchFamily="34" charset="0"/>
              </a:rPr>
              <a:t> non </a:t>
            </a:r>
            <a:r>
              <a:rPr lang="en-US" b="0" i="0" dirty="0" err="1">
                <a:effectLst/>
                <a:latin typeface="Arial" panose="020B0604020202020204" pitchFamily="34" charset="0"/>
              </a:rPr>
              <a:t>proident</a:t>
            </a:r>
            <a:r>
              <a:rPr lang="en-US" b="0" i="0" dirty="0">
                <a:effectLst/>
                <a:latin typeface="Arial" panose="020B0604020202020204" pitchFamily="34" charset="0"/>
              </a:rPr>
              <a:t>, sunt in culpa qui </a:t>
            </a:r>
            <a:r>
              <a:rPr lang="en-US" b="0" i="0" dirty="0" err="1">
                <a:effectLst/>
                <a:latin typeface="Arial" panose="020B0604020202020204" pitchFamily="34" charset="0"/>
              </a:rPr>
              <a:t>officia</a:t>
            </a:r>
            <a:r>
              <a:rPr lang="en-US" b="0" i="0" dirty="0">
                <a:effectLst/>
                <a:latin typeface="Arial" panose="020B0604020202020204" pitchFamily="34" charset="0"/>
              </a:rPr>
              <a:t> </a:t>
            </a:r>
            <a:r>
              <a:rPr lang="en-US" b="0" i="0" dirty="0" err="1">
                <a:effectLst/>
                <a:latin typeface="Arial" panose="020B0604020202020204" pitchFamily="34" charset="0"/>
              </a:rPr>
              <a:t>deserunt</a:t>
            </a:r>
            <a:r>
              <a:rPr lang="en-US" b="0" i="0" dirty="0">
                <a:effectLst/>
                <a:latin typeface="Arial" panose="020B0604020202020204" pitchFamily="34" charset="0"/>
              </a:rPr>
              <a:t> </a:t>
            </a:r>
            <a:r>
              <a:rPr lang="en-US" b="0" i="0" dirty="0" err="1">
                <a:effectLst/>
                <a:latin typeface="Arial" panose="020B0604020202020204" pitchFamily="34" charset="0"/>
              </a:rPr>
              <a:t>mollit</a:t>
            </a:r>
            <a:r>
              <a:rPr lang="en-US" b="0" i="0" dirty="0">
                <a:effectLst/>
                <a:latin typeface="Arial" panose="020B0604020202020204" pitchFamily="34" charset="0"/>
              </a:rPr>
              <a:t> </a:t>
            </a:r>
            <a:r>
              <a:rPr lang="en-US" b="0" i="0" dirty="0" err="1">
                <a:effectLst/>
                <a:latin typeface="Arial" panose="020B0604020202020204" pitchFamily="34" charset="0"/>
              </a:rPr>
              <a:t>anim</a:t>
            </a:r>
            <a:r>
              <a:rPr lang="en-US" b="0" i="0" dirty="0">
                <a:effectLst/>
                <a:latin typeface="Arial" panose="020B0604020202020204" pitchFamily="34" charset="0"/>
              </a:rPr>
              <a:t> id </a:t>
            </a:r>
            <a:r>
              <a:rPr lang="en-US" b="0" i="0" dirty="0" err="1">
                <a:effectLst/>
                <a:latin typeface="Arial" panose="020B0604020202020204" pitchFamily="34" charset="0"/>
              </a:rPr>
              <a:t>est</a:t>
            </a:r>
            <a:r>
              <a:rPr lang="en-US" b="0" i="0" dirty="0">
                <a:effectLst/>
                <a:latin typeface="Arial" panose="020B0604020202020204" pitchFamily="34" charset="0"/>
              </a:rPr>
              <a:t> </a:t>
            </a:r>
            <a:r>
              <a:rPr lang="en-US" b="0" i="0" dirty="0" err="1">
                <a:effectLst/>
                <a:latin typeface="Arial" panose="020B0604020202020204" pitchFamily="34" charset="0"/>
              </a:rPr>
              <a:t>laborum</a:t>
            </a:r>
            <a:r>
              <a:rPr lang="en-US" b="0" i="0" dirty="0">
                <a:effectLst/>
                <a:latin typeface="Arial" panose="020B0604020202020204" pitchFamily="34" charset="0"/>
              </a:rPr>
              <a:t>.</a:t>
            </a:r>
            <a:endParaRPr lang="en-US" dirty="0">
              <a:latin typeface="Arial" panose="020B0604020202020204" pitchFamily="34" charset="0"/>
            </a:endParaRPr>
          </a:p>
          <a:p>
            <a:endParaRPr lang="en-US" dirty="0"/>
          </a:p>
        </p:txBody>
      </p:sp>
      <p:sp>
        <p:nvSpPr>
          <p:cNvPr id="3" name="Text Placeholder 2">
            <a:extLst>
              <a:ext uri="{FF2B5EF4-FFF2-40B4-BE49-F238E27FC236}">
                <a16:creationId xmlns:a16="http://schemas.microsoft.com/office/drawing/2014/main" id="{CC986F92-586C-F9E2-8ADA-BB18245A70AA}"/>
              </a:ext>
            </a:extLst>
          </p:cNvPr>
          <p:cNvSpPr>
            <a:spLocks noGrp="1"/>
          </p:cNvSpPr>
          <p:nvPr>
            <p:ph type="body" sz="quarter" idx="15"/>
          </p:nvPr>
        </p:nvSpPr>
        <p:spPr/>
        <p:txBody>
          <a:bodyPr/>
          <a:lstStyle/>
          <a:p>
            <a:r>
              <a:rPr lang="en-US" dirty="0"/>
              <a:t>Name</a:t>
            </a:r>
          </a:p>
        </p:txBody>
      </p:sp>
      <p:sp>
        <p:nvSpPr>
          <p:cNvPr id="4" name="Content Placeholder 3">
            <a:extLst>
              <a:ext uri="{FF2B5EF4-FFF2-40B4-BE49-F238E27FC236}">
                <a16:creationId xmlns:a16="http://schemas.microsoft.com/office/drawing/2014/main" id="{397E16E1-813B-7468-4EF4-072509CA7048}"/>
              </a:ext>
            </a:extLst>
          </p:cNvPr>
          <p:cNvSpPr>
            <a:spLocks noGrp="1"/>
          </p:cNvSpPr>
          <p:nvPr>
            <p:ph sz="quarter" idx="21"/>
          </p:nvPr>
        </p:nvSpPr>
        <p:spPr/>
        <p:txBody>
          <a:bodyPr>
            <a:normAutofit lnSpcReduction="10000"/>
          </a:bodyPr>
          <a:lstStyle/>
          <a:p>
            <a:r>
              <a:rPr lang="en-US" dirty="0"/>
              <a:t>Title</a:t>
            </a:r>
          </a:p>
          <a:p>
            <a:r>
              <a:rPr lang="en-US" dirty="0"/>
              <a:t>Company </a:t>
            </a:r>
          </a:p>
          <a:p>
            <a:endParaRPr lang="en-US" dirty="0"/>
          </a:p>
        </p:txBody>
      </p:sp>
      <p:sp>
        <p:nvSpPr>
          <p:cNvPr id="5" name="Title 4">
            <a:extLst>
              <a:ext uri="{FF2B5EF4-FFF2-40B4-BE49-F238E27FC236}">
                <a16:creationId xmlns:a16="http://schemas.microsoft.com/office/drawing/2014/main" id="{D49BBC3F-E3F5-CDB3-4BDB-3FE0B085267F}"/>
              </a:ext>
            </a:extLst>
          </p:cNvPr>
          <p:cNvSpPr>
            <a:spLocks noGrp="1"/>
          </p:cNvSpPr>
          <p:nvPr>
            <p:ph type="title"/>
          </p:nvPr>
        </p:nvSpPr>
        <p:spPr/>
        <p:txBody>
          <a:bodyPr>
            <a:normAutofit fontScale="90000"/>
          </a:bodyPr>
          <a:lstStyle/>
          <a:p>
            <a:r>
              <a:rPr lang="en-US" dirty="0"/>
              <a:t>Lorem Ipsum Dolor Sit </a:t>
            </a:r>
            <a:r>
              <a:rPr lang="en-US" dirty="0" err="1"/>
              <a:t>Amet</a:t>
            </a:r>
            <a:endParaRPr lang="en-US" dirty="0"/>
          </a:p>
        </p:txBody>
      </p:sp>
    </p:spTree>
    <p:extLst>
      <p:ext uri="{BB962C8B-B14F-4D97-AF65-F5344CB8AC3E}">
        <p14:creationId xmlns:p14="http://schemas.microsoft.com/office/powerpoint/2010/main" val="1755530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212ED9-7A61-1520-15A3-150A20ADD2B9}"/>
              </a:ext>
            </a:extLst>
          </p:cNvPr>
          <p:cNvSpPr>
            <a:spLocks noGrp="1"/>
          </p:cNvSpPr>
          <p:nvPr>
            <p:ph sz="quarter" idx="17"/>
          </p:nvPr>
        </p:nvSpPr>
        <p:spPr/>
        <p:txBody>
          <a:bodyPr/>
          <a:lstStyle/>
          <a:p>
            <a:r>
              <a:rPr lang="en-US" b="0" i="0" dirty="0">
                <a:effectLst/>
                <a:latin typeface="Arial" panose="020B0604020202020204" pitchFamily="34" charset="0"/>
              </a:rPr>
              <a:t>Lorem ipsum dolor sit </a:t>
            </a:r>
            <a:r>
              <a:rPr lang="en-US" b="0" i="0" dirty="0" err="1">
                <a:effectLst/>
                <a:latin typeface="Arial" panose="020B0604020202020204" pitchFamily="34" charset="0"/>
              </a:rPr>
              <a:t>amet</a:t>
            </a:r>
            <a:r>
              <a:rPr lang="en-US" b="0" i="0" dirty="0">
                <a:effectLst/>
                <a:latin typeface="Arial" panose="020B0604020202020204" pitchFamily="34" charset="0"/>
              </a:rPr>
              <a:t>, </a:t>
            </a:r>
            <a:r>
              <a:rPr lang="en-US" b="0" i="0" dirty="0" err="1">
                <a:effectLst/>
                <a:latin typeface="Arial" panose="020B0604020202020204" pitchFamily="34" charset="0"/>
              </a:rPr>
              <a:t>consectetur</a:t>
            </a:r>
            <a:r>
              <a:rPr lang="en-US" b="0" i="0" dirty="0">
                <a:effectLst/>
                <a:latin typeface="Arial" panose="020B0604020202020204" pitchFamily="34" charset="0"/>
              </a:rPr>
              <a:t> </a:t>
            </a:r>
            <a:r>
              <a:rPr lang="en-US" b="0" i="0" dirty="0" err="1">
                <a:effectLst/>
                <a:latin typeface="Arial" panose="020B0604020202020204" pitchFamily="34" charset="0"/>
              </a:rPr>
              <a:t>adipiscing</a:t>
            </a:r>
            <a:r>
              <a:rPr lang="en-US" b="0" i="0" dirty="0">
                <a:effectLst/>
                <a:latin typeface="Arial" panose="020B0604020202020204" pitchFamily="34" charset="0"/>
              </a:rPr>
              <a:t> </a:t>
            </a:r>
            <a:r>
              <a:rPr lang="en-US" b="0" i="0" dirty="0" err="1">
                <a:effectLst/>
                <a:latin typeface="Arial" panose="020B0604020202020204" pitchFamily="34" charset="0"/>
              </a:rPr>
              <a:t>elit</a:t>
            </a:r>
            <a:r>
              <a:rPr lang="en-US" b="0" i="0" dirty="0">
                <a:effectLst/>
                <a:latin typeface="Arial" panose="020B0604020202020204" pitchFamily="34" charset="0"/>
              </a:rPr>
              <a:t>, sed do </a:t>
            </a:r>
            <a:r>
              <a:rPr lang="en-US" b="0" i="0" dirty="0" err="1">
                <a:effectLst/>
                <a:latin typeface="Arial" panose="020B0604020202020204" pitchFamily="34" charset="0"/>
              </a:rPr>
              <a:t>eiusmod</a:t>
            </a:r>
            <a:r>
              <a:rPr lang="en-US" b="0" i="0" dirty="0">
                <a:effectLst/>
                <a:latin typeface="Arial" panose="020B0604020202020204" pitchFamily="34" charset="0"/>
              </a:rPr>
              <a:t> </a:t>
            </a:r>
            <a:r>
              <a:rPr lang="en-US" b="0" i="0" dirty="0" err="1">
                <a:effectLst/>
                <a:latin typeface="Arial" panose="020B0604020202020204" pitchFamily="34" charset="0"/>
              </a:rPr>
              <a:t>tempor</a:t>
            </a:r>
            <a:r>
              <a:rPr lang="en-US" b="0" i="0" dirty="0">
                <a:effectLst/>
                <a:latin typeface="Arial" panose="020B0604020202020204" pitchFamily="34" charset="0"/>
              </a:rPr>
              <a:t> </a:t>
            </a:r>
            <a:r>
              <a:rPr lang="en-US" b="0" i="0" dirty="0" err="1">
                <a:effectLst/>
                <a:latin typeface="Arial" panose="020B0604020202020204" pitchFamily="34" charset="0"/>
              </a:rPr>
              <a:t>incididunt</a:t>
            </a:r>
            <a:r>
              <a:rPr lang="en-US" b="0" i="0" dirty="0">
                <a:effectLst/>
                <a:latin typeface="Arial" panose="020B0604020202020204" pitchFamily="34" charset="0"/>
              </a:rPr>
              <a:t> </a:t>
            </a:r>
            <a:r>
              <a:rPr lang="en-US" b="0" i="0" dirty="0" err="1">
                <a:effectLst/>
                <a:latin typeface="Arial" panose="020B0604020202020204" pitchFamily="34" charset="0"/>
              </a:rPr>
              <a:t>ut</a:t>
            </a:r>
            <a:r>
              <a:rPr lang="en-US" b="0" i="0" dirty="0">
                <a:effectLst/>
                <a:latin typeface="Arial" panose="020B0604020202020204" pitchFamily="34" charset="0"/>
              </a:rPr>
              <a:t> labore et dolore magna </a:t>
            </a:r>
            <a:r>
              <a:rPr lang="en-US" b="0" i="0" dirty="0" err="1">
                <a:effectLst/>
                <a:latin typeface="Arial" panose="020B0604020202020204" pitchFamily="34" charset="0"/>
              </a:rPr>
              <a:t>aliqua</a:t>
            </a:r>
            <a:r>
              <a:rPr lang="en-US" b="0" i="0" dirty="0">
                <a:effectLst/>
                <a:latin typeface="Arial" panose="020B0604020202020204" pitchFamily="34" charset="0"/>
              </a:rPr>
              <a:t>. Ut </a:t>
            </a:r>
            <a:r>
              <a:rPr lang="en-US" b="0" i="0" dirty="0" err="1">
                <a:effectLst/>
                <a:latin typeface="Arial" panose="020B0604020202020204" pitchFamily="34" charset="0"/>
              </a:rPr>
              <a:t>enim</a:t>
            </a:r>
            <a:r>
              <a:rPr lang="en-US" b="0" i="0" dirty="0">
                <a:effectLst/>
                <a:latin typeface="Arial" panose="020B0604020202020204" pitchFamily="34" charset="0"/>
              </a:rPr>
              <a:t> ad minim </a:t>
            </a:r>
            <a:r>
              <a:rPr lang="en-US" b="0" i="0" dirty="0" err="1">
                <a:effectLst/>
                <a:latin typeface="Arial" panose="020B0604020202020204" pitchFamily="34" charset="0"/>
              </a:rPr>
              <a:t>veniam</a:t>
            </a:r>
            <a:r>
              <a:rPr lang="en-US" b="0" i="0" dirty="0">
                <a:effectLst/>
                <a:latin typeface="Arial" panose="020B0604020202020204" pitchFamily="34" charset="0"/>
              </a:rPr>
              <a:t>, </a:t>
            </a:r>
            <a:r>
              <a:rPr lang="en-US" b="0" i="0" dirty="0" err="1">
                <a:effectLst/>
                <a:latin typeface="Arial" panose="020B0604020202020204" pitchFamily="34" charset="0"/>
              </a:rPr>
              <a:t>quis</a:t>
            </a:r>
            <a:r>
              <a:rPr lang="en-US" b="0" i="0" dirty="0">
                <a:effectLst/>
                <a:latin typeface="Arial" panose="020B0604020202020204" pitchFamily="34" charset="0"/>
              </a:rPr>
              <a:t> </a:t>
            </a:r>
            <a:r>
              <a:rPr lang="en-US" b="0" i="0" dirty="0" err="1">
                <a:effectLst/>
                <a:latin typeface="Arial" panose="020B0604020202020204" pitchFamily="34" charset="0"/>
              </a:rPr>
              <a:t>nostrud</a:t>
            </a:r>
            <a:r>
              <a:rPr lang="en-US" b="0" i="0" dirty="0">
                <a:effectLst/>
                <a:latin typeface="Arial" panose="020B0604020202020204" pitchFamily="34" charset="0"/>
              </a:rPr>
              <a:t> exercitation </a:t>
            </a:r>
            <a:r>
              <a:rPr lang="en-US" b="0" i="0" dirty="0" err="1">
                <a:effectLst/>
                <a:latin typeface="Arial" panose="020B0604020202020204" pitchFamily="34" charset="0"/>
              </a:rPr>
              <a:t>ullamco</a:t>
            </a:r>
            <a:r>
              <a:rPr lang="en-US" b="0" i="0" dirty="0">
                <a:effectLst/>
                <a:latin typeface="Arial" panose="020B0604020202020204" pitchFamily="34" charset="0"/>
              </a:rPr>
              <a:t> </a:t>
            </a:r>
            <a:r>
              <a:rPr lang="en-US" b="0" i="0" dirty="0" err="1">
                <a:effectLst/>
                <a:latin typeface="Arial" panose="020B0604020202020204" pitchFamily="34" charset="0"/>
              </a:rPr>
              <a:t>laboris</a:t>
            </a:r>
            <a:r>
              <a:rPr lang="en-US" b="0" i="0" dirty="0">
                <a:effectLst/>
                <a:latin typeface="Arial" panose="020B0604020202020204" pitchFamily="34" charset="0"/>
              </a:rPr>
              <a:t> nisi </a:t>
            </a:r>
            <a:r>
              <a:rPr lang="en-US" b="0" i="0" dirty="0" err="1">
                <a:effectLst/>
                <a:latin typeface="Arial" panose="020B0604020202020204" pitchFamily="34" charset="0"/>
              </a:rPr>
              <a:t>ut</a:t>
            </a:r>
            <a:r>
              <a:rPr lang="en-US" b="0" i="0" dirty="0">
                <a:effectLst/>
                <a:latin typeface="Arial" panose="020B0604020202020204" pitchFamily="34" charset="0"/>
              </a:rPr>
              <a:t> </a:t>
            </a:r>
            <a:r>
              <a:rPr lang="en-US" b="0" i="0" dirty="0" err="1">
                <a:effectLst/>
                <a:latin typeface="Arial" panose="020B0604020202020204" pitchFamily="34" charset="0"/>
              </a:rPr>
              <a:t>aliquip</a:t>
            </a:r>
            <a:r>
              <a:rPr lang="en-US" b="0" i="0" dirty="0">
                <a:effectLst/>
                <a:latin typeface="Arial" panose="020B0604020202020204" pitchFamily="34" charset="0"/>
              </a:rPr>
              <a:t> ex </a:t>
            </a:r>
            <a:r>
              <a:rPr lang="en-US" b="0" i="0" dirty="0" err="1">
                <a:effectLst/>
                <a:latin typeface="Arial" panose="020B0604020202020204" pitchFamily="34" charset="0"/>
              </a:rPr>
              <a:t>ea</a:t>
            </a:r>
            <a:r>
              <a:rPr lang="en-US" b="0" i="0" dirty="0">
                <a:effectLst/>
                <a:latin typeface="Arial" panose="020B0604020202020204" pitchFamily="34" charset="0"/>
              </a:rPr>
              <a:t> </a:t>
            </a:r>
            <a:r>
              <a:rPr lang="en-US" b="0" i="0" dirty="0" err="1">
                <a:effectLst/>
                <a:latin typeface="Arial" panose="020B0604020202020204" pitchFamily="34" charset="0"/>
              </a:rPr>
              <a:t>commodo</a:t>
            </a:r>
            <a:r>
              <a:rPr lang="en-US" b="0" i="0" dirty="0">
                <a:effectLst/>
                <a:latin typeface="Arial" panose="020B0604020202020204" pitchFamily="34" charset="0"/>
              </a:rPr>
              <a:t> </a:t>
            </a:r>
            <a:r>
              <a:rPr lang="en-US" b="0" i="0" dirty="0" err="1">
                <a:effectLst/>
                <a:latin typeface="Arial" panose="020B0604020202020204" pitchFamily="34" charset="0"/>
              </a:rPr>
              <a:t>consequat</a:t>
            </a:r>
            <a:r>
              <a:rPr lang="en-US" b="0" i="0" dirty="0">
                <a:effectLst/>
                <a:latin typeface="Arial" panose="020B0604020202020204" pitchFamily="34" charset="0"/>
              </a:rPr>
              <a:t>. Duis </a:t>
            </a:r>
            <a:r>
              <a:rPr lang="en-US" b="0" i="0" dirty="0" err="1">
                <a:effectLst/>
                <a:latin typeface="Arial" panose="020B0604020202020204" pitchFamily="34" charset="0"/>
              </a:rPr>
              <a:t>aute</a:t>
            </a:r>
            <a:r>
              <a:rPr lang="en-US" b="0" i="0" dirty="0">
                <a:effectLst/>
                <a:latin typeface="Arial" panose="020B0604020202020204" pitchFamily="34" charset="0"/>
              </a:rPr>
              <a:t> </a:t>
            </a:r>
            <a:r>
              <a:rPr lang="en-US" b="0" i="0" dirty="0" err="1">
                <a:effectLst/>
                <a:latin typeface="Arial" panose="020B0604020202020204" pitchFamily="34" charset="0"/>
              </a:rPr>
              <a:t>irure</a:t>
            </a:r>
            <a:r>
              <a:rPr lang="en-US" b="0" i="0" dirty="0">
                <a:effectLst/>
                <a:latin typeface="Arial" panose="020B0604020202020204" pitchFamily="34" charset="0"/>
              </a:rPr>
              <a:t> dolor in </a:t>
            </a:r>
            <a:r>
              <a:rPr lang="en-US" b="0" i="0" dirty="0" err="1">
                <a:effectLst/>
                <a:latin typeface="Arial" panose="020B0604020202020204" pitchFamily="34" charset="0"/>
              </a:rPr>
              <a:t>reprehenderit</a:t>
            </a:r>
            <a:r>
              <a:rPr lang="en-US" b="0" i="0" dirty="0">
                <a:effectLst/>
                <a:latin typeface="Arial" panose="020B0604020202020204" pitchFamily="34" charset="0"/>
              </a:rPr>
              <a:t> in </a:t>
            </a:r>
            <a:r>
              <a:rPr lang="en-US" b="0" i="0" dirty="0" err="1">
                <a:effectLst/>
                <a:latin typeface="Arial" panose="020B0604020202020204" pitchFamily="34" charset="0"/>
              </a:rPr>
              <a:t>voluptate</a:t>
            </a:r>
            <a:r>
              <a:rPr lang="en-US" b="0" i="0" dirty="0">
                <a:effectLst/>
                <a:latin typeface="Arial" panose="020B0604020202020204" pitchFamily="34" charset="0"/>
              </a:rPr>
              <a:t> </a:t>
            </a:r>
            <a:r>
              <a:rPr lang="en-US" b="0" i="0" dirty="0" err="1">
                <a:effectLst/>
                <a:latin typeface="Arial" panose="020B0604020202020204" pitchFamily="34" charset="0"/>
              </a:rPr>
              <a:t>velit</a:t>
            </a:r>
            <a:r>
              <a:rPr lang="en-US" b="0" i="0" dirty="0">
                <a:effectLst/>
                <a:latin typeface="Arial" panose="020B0604020202020204" pitchFamily="34" charset="0"/>
              </a:rPr>
              <a:t> </a:t>
            </a:r>
            <a:r>
              <a:rPr lang="en-US" b="0" i="0" dirty="0" err="1">
                <a:effectLst/>
                <a:latin typeface="Arial" panose="020B0604020202020204" pitchFamily="34" charset="0"/>
              </a:rPr>
              <a:t>esse</a:t>
            </a:r>
            <a:r>
              <a:rPr lang="en-US" b="0" i="0" dirty="0">
                <a:effectLst/>
                <a:latin typeface="Arial" panose="020B0604020202020204" pitchFamily="34" charset="0"/>
              </a:rPr>
              <a:t> </a:t>
            </a:r>
            <a:r>
              <a:rPr lang="en-US" b="0" i="0" dirty="0" err="1">
                <a:effectLst/>
                <a:latin typeface="Arial" panose="020B0604020202020204" pitchFamily="34" charset="0"/>
              </a:rPr>
              <a:t>cillum</a:t>
            </a:r>
            <a:r>
              <a:rPr lang="en-US" b="0" i="0" dirty="0">
                <a:effectLst/>
                <a:latin typeface="Arial" panose="020B0604020202020204" pitchFamily="34" charset="0"/>
              </a:rPr>
              <a:t> dolore </a:t>
            </a:r>
            <a:r>
              <a:rPr lang="en-US" b="0" i="0" dirty="0" err="1">
                <a:effectLst/>
                <a:latin typeface="Arial" panose="020B0604020202020204" pitchFamily="34" charset="0"/>
              </a:rPr>
              <a:t>eu</a:t>
            </a:r>
            <a:r>
              <a:rPr lang="en-US" b="0" i="0" dirty="0">
                <a:effectLst/>
                <a:latin typeface="Arial" panose="020B0604020202020204" pitchFamily="34" charset="0"/>
              </a:rPr>
              <a:t> </a:t>
            </a:r>
            <a:r>
              <a:rPr lang="en-US" b="0" i="0" dirty="0" err="1">
                <a:effectLst/>
                <a:latin typeface="Arial" panose="020B0604020202020204" pitchFamily="34" charset="0"/>
              </a:rPr>
              <a:t>fugiat</a:t>
            </a:r>
            <a:r>
              <a:rPr lang="en-US" b="0" i="0" dirty="0">
                <a:effectLst/>
                <a:latin typeface="Arial" panose="020B0604020202020204" pitchFamily="34" charset="0"/>
              </a:rPr>
              <a:t> </a:t>
            </a:r>
            <a:r>
              <a:rPr lang="en-US" b="0" i="0" dirty="0" err="1">
                <a:effectLst/>
                <a:latin typeface="Arial" panose="020B0604020202020204" pitchFamily="34" charset="0"/>
              </a:rPr>
              <a:t>nulla</a:t>
            </a:r>
            <a:r>
              <a:rPr lang="en-US" b="0" i="0" dirty="0">
                <a:effectLst/>
                <a:latin typeface="Arial" panose="020B0604020202020204" pitchFamily="34" charset="0"/>
              </a:rPr>
              <a:t> </a:t>
            </a:r>
            <a:r>
              <a:rPr lang="en-US" b="0" i="0" dirty="0" err="1">
                <a:effectLst/>
                <a:latin typeface="Arial" panose="020B0604020202020204" pitchFamily="34" charset="0"/>
              </a:rPr>
              <a:t>pariatur</a:t>
            </a:r>
            <a:r>
              <a:rPr lang="en-US" b="0" i="0" dirty="0">
                <a:effectLst/>
                <a:latin typeface="Arial" panose="020B0604020202020204" pitchFamily="34" charset="0"/>
              </a:rPr>
              <a:t>. </a:t>
            </a:r>
            <a:r>
              <a:rPr lang="en-US" b="0" i="0" dirty="0" err="1">
                <a:effectLst/>
                <a:latin typeface="Arial" panose="020B0604020202020204" pitchFamily="34" charset="0"/>
              </a:rPr>
              <a:t>Excepteur</a:t>
            </a:r>
            <a:r>
              <a:rPr lang="en-US" b="0" i="0" dirty="0">
                <a:effectLst/>
                <a:latin typeface="Arial" panose="020B0604020202020204" pitchFamily="34" charset="0"/>
              </a:rPr>
              <a:t> </a:t>
            </a:r>
            <a:r>
              <a:rPr lang="en-US" b="0" i="0" dirty="0" err="1">
                <a:effectLst/>
                <a:latin typeface="Arial" panose="020B0604020202020204" pitchFamily="34" charset="0"/>
              </a:rPr>
              <a:t>sint</a:t>
            </a:r>
            <a:r>
              <a:rPr lang="en-US" b="0" i="0" dirty="0">
                <a:effectLst/>
                <a:latin typeface="Arial" panose="020B0604020202020204" pitchFamily="34" charset="0"/>
              </a:rPr>
              <a:t> </a:t>
            </a:r>
            <a:r>
              <a:rPr lang="en-US" b="0" i="0" dirty="0" err="1">
                <a:effectLst/>
                <a:latin typeface="Arial" panose="020B0604020202020204" pitchFamily="34" charset="0"/>
              </a:rPr>
              <a:t>occaecat</a:t>
            </a:r>
            <a:r>
              <a:rPr lang="en-US" b="0" i="0" dirty="0">
                <a:effectLst/>
                <a:latin typeface="Arial" panose="020B0604020202020204" pitchFamily="34" charset="0"/>
              </a:rPr>
              <a:t> </a:t>
            </a:r>
            <a:r>
              <a:rPr lang="en-US" b="0" i="0" dirty="0" err="1">
                <a:effectLst/>
                <a:latin typeface="Arial" panose="020B0604020202020204" pitchFamily="34" charset="0"/>
              </a:rPr>
              <a:t>cupidatat</a:t>
            </a:r>
            <a:r>
              <a:rPr lang="en-US" b="0" i="0" dirty="0">
                <a:effectLst/>
                <a:latin typeface="Arial" panose="020B0604020202020204" pitchFamily="34" charset="0"/>
              </a:rPr>
              <a:t> non </a:t>
            </a:r>
            <a:r>
              <a:rPr lang="en-US" b="0" i="0" dirty="0" err="1">
                <a:effectLst/>
                <a:latin typeface="Arial" panose="020B0604020202020204" pitchFamily="34" charset="0"/>
              </a:rPr>
              <a:t>proident</a:t>
            </a:r>
            <a:r>
              <a:rPr lang="en-US" b="0" i="0" dirty="0">
                <a:effectLst/>
                <a:latin typeface="Arial" panose="020B0604020202020204" pitchFamily="34" charset="0"/>
              </a:rPr>
              <a:t>, sunt in culpa qui </a:t>
            </a:r>
            <a:r>
              <a:rPr lang="en-US" b="0" i="0" dirty="0" err="1">
                <a:effectLst/>
                <a:latin typeface="Arial" panose="020B0604020202020204" pitchFamily="34" charset="0"/>
              </a:rPr>
              <a:t>officia</a:t>
            </a:r>
            <a:r>
              <a:rPr lang="en-US" b="0" i="0" dirty="0">
                <a:effectLst/>
                <a:latin typeface="Arial" panose="020B0604020202020204" pitchFamily="34" charset="0"/>
              </a:rPr>
              <a:t> </a:t>
            </a:r>
            <a:r>
              <a:rPr lang="en-US" b="0" i="0" dirty="0" err="1">
                <a:effectLst/>
                <a:latin typeface="Arial" panose="020B0604020202020204" pitchFamily="34" charset="0"/>
              </a:rPr>
              <a:t>deserunt</a:t>
            </a:r>
            <a:r>
              <a:rPr lang="en-US" b="0" i="0" dirty="0">
                <a:effectLst/>
                <a:latin typeface="Arial" panose="020B0604020202020204" pitchFamily="34" charset="0"/>
              </a:rPr>
              <a:t> </a:t>
            </a:r>
            <a:r>
              <a:rPr lang="en-US" b="0" i="0" dirty="0" err="1">
                <a:effectLst/>
                <a:latin typeface="Arial" panose="020B0604020202020204" pitchFamily="34" charset="0"/>
              </a:rPr>
              <a:t>mollit</a:t>
            </a:r>
            <a:r>
              <a:rPr lang="en-US" b="0" i="0" dirty="0">
                <a:effectLst/>
                <a:latin typeface="Arial" panose="020B0604020202020204" pitchFamily="34" charset="0"/>
              </a:rPr>
              <a:t> </a:t>
            </a:r>
            <a:r>
              <a:rPr lang="en-US" b="0" i="0" dirty="0" err="1">
                <a:effectLst/>
                <a:latin typeface="Arial" panose="020B0604020202020204" pitchFamily="34" charset="0"/>
              </a:rPr>
              <a:t>anim</a:t>
            </a:r>
            <a:r>
              <a:rPr lang="en-US" b="0" i="0" dirty="0">
                <a:effectLst/>
                <a:latin typeface="Arial" panose="020B0604020202020204" pitchFamily="34" charset="0"/>
              </a:rPr>
              <a:t> id </a:t>
            </a:r>
            <a:r>
              <a:rPr lang="en-US" b="0" i="0" dirty="0" err="1">
                <a:effectLst/>
                <a:latin typeface="Arial" panose="020B0604020202020204" pitchFamily="34" charset="0"/>
              </a:rPr>
              <a:t>est</a:t>
            </a:r>
            <a:r>
              <a:rPr lang="en-US" b="0" i="0" dirty="0">
                <a:effectLst/>
                <a:latin typeface="Arial" panose="020B0604020202020204" pitchFamily="34" charset="0"/>
              </a:rPr>
              <a:t> </a:t>
            </a:r>
            <a:r>
              <a:rPr lang="en-US" b="0" i="0" dirty="0" err="1">
                <a:effectLst/>
                <a:latin typeface="Arial" panose="020B0604020202020204" pitchFamily="34" charset="0"/>
              </a:rPr>
              <a:t>laborum</a:t>
            </a:r>
            <a:r>
              <a:rPr lang="en-US" b="0" i="0" dirty="0">
                <a:effectLst/>
                <a:latin typeface="Arial" panose="020B0604020202020204" pitchFamily="34" charset="0"/>
              </a:rPr>
              <a:t>.</a:t>
            </a:r>
            <a:endParaRPr lang="en-US" dirty="0">
              <a:latin typeface="Arial" panose="020B0604020202020204" pitchFamily="34" charset="0"/>
            </a:endParaRPr>
          </a:p>
          <a:p>
            <a:endParaRPr lang="en-US" dirty="0"/>
          </a:p>
        </p:txBody>
      </p:sp>
      <p:sp>
        <p:nvSpPr>
          <p:cNvPr id="3" name="Text Placeholder 2">
            <a:extLst>
              <a:ext uri="{FF2B5EF4-FFF2-40B4-BE49-F238E27FC236}">
                <a16:creationId xmlns:a16="http://schemas.microsoft.com/office/drawing/2014/main" id="{A013813F-7B1A-4F95-89E1-69F9E761488C}"/>
              </a:ext>
            </a:extLst>
          </p:cNvPr>
          <p:cNvSpPr>
            <a:spLocks noGrp="1"/>
          </p:cNvSpPr>
          <p:nvPr>
            <p:ph type="body" sz="quarter" idx="15"/>
          </p:nvPr>
        </p:nvSpPr>
        <p:spPr/>
        <p:txBody>
          <a:bodyPr/>
          <a:lstStyle/>
          <a:p>
            <a:r>
              <a:rPr lang="en-US" dirty="0"/>
              <a:t>Name</a:t>
            </a:r>
          </a:p>
        </p:txBody>
      </p:sp>
      <p:sp>
        <p:nvSpPr>
          <p:cNvPr id="4" name="Content Placeholder 3">
            <a:extLst>
              <a:ext uri="{FF2B5EF4-FFF2-40B4-BE49-F238E27FC236}">
                <a16:creationId xmlns:a16="http://schemas.microsoft.com/office/drawing/2014/main" id="{1194094C-520E-96E2-3B42-3C8F7F4FCD2C}"/>
              </a:ext>
            </a:extLst>
          </p:cNvPr>
          <p:cNvSpPr>
            <a:spLocks noGrp="1"/>
          </p:cNvSpPr>
          <p:nvPr>
            <p:ph sz="quarter" idx="21"/>
          </p:nvPr>
        </p:nvSpPr>
        <p:spPr/>
        <p:txBody>
          <a:bodyPr/>
          <a:lstStyle/>
          <a:p>
            <a:r>
              <a:rPr lang="en-US" dirty="0"/>
              <a:t>Title</a:t>
            </a:r>
          </a:p>
          <a:p>
            <a:r>
              <a:rPr lang="en-US" dirty="0"/>
              <a:t>Company </a:t>
            </a:r>
          </a:p>
          <a:p>
            <a:endParaRPr lang="en-US" dirty="0"/>
          </a:p>
        </p:txBody>
      </p:sp>
      <p:sp>
        <p:nvSpPr>
          <p:cNvPr id="5" name="Title 4">
            <a:extLst>
              <a:ext uri="{FF2B5EF4-FFF2-40B4-BE49-F238E27FC236}">
                <a16:creationId xmlns:a16="http://schemas.microsoft.com/office/drawing/2014/main" id="{C16DC27E-6EBC-5620-6F4C-B3967CDA4226}"/>
              </a:ext>
            </a:extLst>
          </p:cNvPr>
          <p:cNvSpPr>
            <a:spLocks noGrp="1"/>
          </p:cNvSpPr>
          <p:nvPr>
            <p:ph type="title"/>
          </p:nvPr>
        </p:nvSpPr>
        <p:spPr/>
        <p:txBody>
          <a:bodyPr/>
          <a:lstStyle/>
          <a:p>
            <a:r>
              <a:rPr lang="en-US" dirty="0"/>
              <a:t>Lorem Ipsum Dolor Sit </a:t>
            </a:r>
            <a:r>
              <a:rPr lang="en-US" dirty="0" err="1"/>
              <a:t>Amet</a:t>
            </a:r>
            <a:r>
              <a:rPr lang="en-US" dirty="0"/>
              <a:t> Ut </a:t>
            </a:r>
            <a:r>
              <a:rPr lang="en-US" dirty="0" err="1"/>
              <a:t>Enim</a:t>
            </a:r>
            <a:endParaRPr lang="en-US" dirty="0"/>
          </a:p>
        </p:txBody>
      </p:sp>
    </p:spTree>
    <p:extLst>
      <p:ext uri="{BB962C8B-B14F-4D97-AF65-F5344CB8AC3E}">
        <p14:creationId xmlns:p14="http://schemas.microsoft.com/office/powerpoint/2010/main" val="416596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CB011-5DF3-79EC-837E-BDFE38A5D923}"/>
              </a:ext>
            </a:extLst>
          </p:cNvPr>
          <p:cNvSpPr>
            <a:spLocks noGrp="1"/>
          </p:cNvSpPr>
          <p:nvPr>
            <p:ph type="title"/>
          </p:nvPr>
        </p:nvSpPr>
        <p:spPr/>
        <p:txBody>
          <a:bodyPr/>
          <a:lstStyle/>
          <a:p>
            <a:r>
              <a:rPr lang="en-US" dirty="0"/>
              <a:t>Timeline Slide</a:t>
            </a:r>
          </a:p>
        </p:txBody>
      </p:sp>
      <p:graphicFrame>
        <p:nvGraphicFramePr>
          <p:cNvPr id="6" name="Content Placeholder 4">
            <a:extLst>
              <a:ext uri="{FF2B5EF4-FFF2-40B4-BE49-F238E27FC236}">
                <a16:creationId xmlns:a16="http://schemas.microsoft.com/office/drawing/2014/main" id="{A97CFC42-741D-59DF-04F9-50F66142CBAE}"/>
              </a:ext>
            </a:extLst>
          </p:cNvPr>
          <p:cNvGraphicFramePr>
            <a:graphicFrameLocks/>
          </p:cNvGraphicFramePr>
          <p:nvPr/>
        </p:nvGraphicFramePr>
        <p:xfrm>
          <a:off x="503237" y="3579081"/>
          <a:ext cx="13611809" cy="2136309"/>
        </p:xfrm>
        <a:graphic>
          <a:graphicData uri="http://schemas.openxmlformats.org/drawingml/2006/table">
            <a:tbl>
              <a:tblPr firstRow="1" bandRow="1"/>
              <a:tblGrid>
                <a:gridCol w="798049">
                  <a:extLst>
                    <a:ext uri="{9D8B030D-6E8A-4147-A177-3AD203B41FA5}">
                      <a16:colId xmlns:a16="http://schemas.microsoft.com/office/drawing/2014/main" val="3399667065"/>
                    </a:ext>
                  </a:extLst>
                </a:gridCol>
                <a:gridCol w="798049">
                  <a:extLst>
                    <a:ext uri="{9D8B030D-6E8A-4147-A177-3AD203B41FA5}">
                      <a16:colId xmlns:a16="http://schemas.microsoft.com/office/drawing/2014/main" val="1989482624"/>
                    </a:ext>
                  </a:extLst>
                </a:gridCol>
                <a:gridCol w="798049">
                  <a:extLst>
                    <a:ext uri="{9D8B030D-6E8A-4147-A177-3AD203B41FA5}">
                      <a16:colId xmlns:a16="http://schemas.microsoft.com/office/drawing/2014/main" val="3127704993"/>
                    </a:ext>
                  </a:extLst>
                </a:gridCol>
                <a:gridCol w="798049">
                  <a:extLst>
                    <a:ext uri="{9D8B030D-6E8A-4147-A177-3AD203B41FA5}">
                      <a16:colId xmlns:a16="http://schemas.microsoft.com/office/drawing/2014/main" val="2862866598"/>
                    </a:ext>
                  </a:extLst>
                </a:gridCol>
                <a:gridCol w="798049">
                  <a:extLst>
                    <a:ext uri="{9D8B030D-6E8A-4147-A177-3AD203B41FA5}">
                      <a16:colId xmlns:a16="http://schemas.microsoft.com/office/drawing/2014/main" val="4216379499"/>
                    </a:ext>
                  </a:extLst>
                </a:gridCol>
                <a:gridCol w="798049">
                  <a:extLst>
                    <a:ext uri="{9D8B030D-6E8A-4147-A177-3AD203B41FA5}">
                      <a16:colId xmlns:a16="http://schemas.microsoft.com/office/drawing/2014/main" val="2060122433"/>
                    </a:ext>
                  </a:extLst>
                </a:gridCol>
                <a:gridCol w="843024">
                  <a:extLst>
                    <a:ext uri="{9D8B030D-6E8A-4147-A177-3AD203B41FA5}">
                      <a16:colId xmlns:a16="http://schemas.microsoft.com/office/drawing/2014/main" val="1208957252"/>
                    </a:ext>
                  </a:extLst>
                </a:gridCol>
                <a:gridCol w="798049">
                  <a:extLst>
                    <a:ext uri="{9D8B030D-6E8A-4147-A177-3AD203B41FA5}">
                      <a16:colId xmlns:a16="http://schemas.microsoft.com/office/drawing/2014/main" val="1478516556"/>
                    </a:ext>
                  </a:extLst>
                </a:gridCol>
                <a:gridCol w="798049">
                  <a:extLst>
                    <a:ext uri="{9D8B030D-6E8A-4147-A177-3AD203B41FA5}">
                      <a16:colId xmlns:a16="http://schemas.microsoft.com/office/drawing/2014/main" val="551246155"/>
                    </a:ext>
                  </a:extLst>
                </a:gridCol>
                <a:gridCol w="798049">
                  <a:extLst>
                    <a:ext uri="{9D8B030D-6E8A-4147-A177-3AD203B41FA5}">
                      <a16:colId xmlns:a16="http://schemas.microsoft.com/office/drawing/2014/main" val="1205144408"/>
                    </a:ext>
                  </a:extLst>
                </a:gridCol>
                <a:gridCol w="798049">
                  <a:extLst>
                    <a:ext uri="{9D8B030D-6E8A-4147-A177-3AD203B41FA5}">
                      <a16:colId xmlns:a16="http://schemas.microsoft.com/office/drawing/2014/main" val="384247260"/>
                    </a:ext>
                  </a:extLst>
                </a:gridCol>
                <a:gridCol w="798049">
                  <a:extLst>
                    <a:ext uri="{9D8B030D-6E8A-4147-A177-3AD203B41FA5}">
                      <a16:colId xmlns:a16="http://schemas.microsoft.com/office/drawing/2014/main" val="1310138017"/>
                    </a:ext>
                  </a:extLst>
                </a:gridCol>
                <a:gridCol w="798049">
                  <a:extLst>
                    <a:ext uri="{9D8B030D-6E8A-4147-A177-3AD203B41FA5}">
                      <a16:colId xmlns:a16="http://schemas.microsoft.com/office/drawing/2014/main" val="2900023164"/>
                    </a:ext>
                  </a:extLst>
                </a:gridCol>
                <a:gridCol w="798049">
                  <a:extLst>
                    <a:ext uri="{9D8B030D-6E8A-4147-A177-3AD203B41FA5}">
                      <a16:colId xmlns:a16="http://schemas.microsoft.com/office/drawing/2014/main" val="602391471"/>
                    </a:ext>
                  </a:extLst>
                </a:gridCol>
                <a:gridCol w="798049">
                  <a:extLst>
                    <a:ext uri="{9D8B030D-6E8A-4147-A177-3AD203B41FA5}">
                      <a16:colId xmlns:a16="http://schemas.microsoft.com/office/drawing/2014/main" val="1183498337"/>
                    </a:ext>
                  </a:extLst>
                </a:gridCol>
                <a:gridCol w="798050">
                  <a:extLst>
                    <a:ext uri="{9D8B030D-6E8A-4147-A177-3AD203B41FA5}">
                      <a16:colId xmlns:a16="http://schemas.microsoft.com/office/drawing/2014/main" val="2334194442"/>
                    </a:ext>
                  </a:extLst>
                </a:gridCol>
                <a:gridCol w="798049">
                  <a:extLst>
                    <a:ext uri="{9D8B030D-6E8A-4147-A177-3AD203B41FA5}">
                      <a16:colId xmlns:a16="http://schemas.microsoft.com/office/drawing/2014/main" val="3717915643"/>
                    </a:ext>
                  </a:extLst>
                </a:gridCol>
              </a:tblGrid>
              <a:tr h="474736">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l"/>
                      <a:endParaRPr lang="en-US" sz="1200">
                        <a:solidFill>
                          <a:schemeClr val="tx1"/>
                        </a:solidFill>
                      </a:endParaRPr>
                    </a:p>
                  </a:txBody>
                  <a:tcP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l"/>
                      <a:endParaRPr lang="en-US" sz="1200">
                        <a:solidFill>
                          <a:schemeClr val="tx1"/>
                        </a:solidFill>
                      </a:endParaRPr>
                    </a:p>
                  </a:txBody>
                  <a:tcP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l"/>
                      <a:endParaRPr lang="en-US" sz="1200">
                        <a:solidFill>
                          <a:schemeClr val="tx1"/>
                        </a:solidFill>
                      </a:endParaRPr>
                    </a:p>
                  </a:txBody>
                  <a:tcPr>
                    <a:lnL w="12700" cap="flat" cmpd="sng" algn="ctr">
                      <a:solidFill>
                        <a:srgbClr val="FFFFFF">
                          <a:lumMod val="75000"/>
                        </a:srgbClr>
                      </a:solidFill>
                      <a:prstDash val="sysDot"/>
                      <a:round/>
                      <a:headEnd type="none" w="med" len="med"/>
                      <a:tailEnd type="none" w="med" len="med"/>
                    </a:lnL>
                    <a:lnR w="12700" cap="flat" cmpd="sng" algn="ctr">
                      <a:solidFill>
                        <a:srgbClr val="FFFFFF">
                          <a:lumMod val="85000"/>
                        </a:srgbClr>
                      </a:solidFill>
                      <a:prstDash val="sysDot"/>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l"/>
                      <a:endParaRPr lang="en-US" sz="1200">
                        <a:solidFill>
                          <a:schemeClr val="tx1"/>
                        </a:solidFill>
                      </a:endParaRPr>
                    </a:p>
                  </a:txBody>
                  <a:tcPr>
                    <a:lnL w="12700" cap="flat" cmpd="sng" algn="ctr">
                      <a:solidFill>
                        <a:srgbClr val="FFFFFF">
                          <a:lumMod val="8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l"/>
                      <a:endParaRPr lang="en-US" sz="1200" dirty="0">
                        <a:solidFill>
                          <a:schemeClr val="tx1"/>
                        </a:solidFill>
                      </a:endParaRPr>
                    </a:p>
                  </a:txBody>
                  <a:tcP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l"/>
                      <a:endParaRPr lang="en-US" sz="1200">
                        <a:solidFill>
                          <a:schemeClr val="tx1"/>
                        </a:solidFill>
                      </a:endParaRPr>
                    </a:p>
                  </a:txBody>
                  <a:tcP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l"/>
                      <a:endParaRPr lang="en-US" sz="1200">
                        <a:solidFill>
                          <a:schemeClr val="tx1"/>
                        </a:solidFill>
                      </a:endParaRPr>
                    </a:p>
                  </a:txBody>
                  <a:tcP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l"/>
                      <a:endParaRPr lang="en-US" sz="1200">
                        <a:solidFill>
                          <a:schemeClr val="tx1"/>
                        </a:solidFill>
                      </a:endParaRPr>
                    </a:p>
                  </a:txBody>
                  <a:tcP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a:solidFill>
                          <a:schemeClr val="tx1"/>
                        </a:solidFill>
                      </a:endParaRPr>
                    </a:p>
                  </a:txBody>
                  <a:tcP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a:solidFill>
                          <a:schemeClr val="tx1"/>
                        </a:solidFill>
                      </a:endParaRPr>
                    </a:p>
                  </a:txBody>
                  <a:tcP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a:solidFill>
                          <a:schemeClr val="tx1"/>
                        </a:solidFill>
                      </a:endParaRPr>
                    </a:p>
                  </a:txBody>
                  <a:tcP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a:solidFill>
                          <a:schemeClr val="tx1"/>
                        </a:solidFill>
                      </a:endParaRPr>
                    </a:p>
                  </a:txBody>
                  <a:tcP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a:solidFill>
                          <a:schemeClr val="tx1"/>
                        </a:solidFill>
                      </a:endParaRPr>
                    </a:p>
                  </a:txBody>
                  <a:tcP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a:solidFill>
                          <a:schemeClr val="tx1"/>
                        </a:solidFill>
                      </a:endParaRPr>
                    </a:p>
                  </a:txBody>
                  <a:tcP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dirty="0">
                        <a:solidFill>
                          <a:schemeClr val="tx1"/>
                        </a:solidFill>
                      </a:endParaRPr>
                    </a:p>
                  </a:txBody>
                  <a:tcP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a:solidFill>
                          <a:schemeClr val="tx1"/>
                        </a:solidFill>
                      </a:endParaRPr>
                    </a:p>
                  </a:txBody>
                  <a:tcP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dirty="0">
                        <a:solidFill>
                          <a:schemeClr val="tx1"/>
                        </a:solidFill>
                      </a:endParaRPr>
                    </a:p>
                  </a:txBody>
                  <a:tcP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8819078"/>
                  </a:ext>
                </a:extLst>
              </a:tr>
              <a:tr h="618083">
                <a:tc>
                  <a:txBody>
                    <a:bodyPr/>
                    <a:lstStyle/>
                    <a:p>
                      <a:pPr algn="ctr"/>
                      <a:r>
                        <a:rPr lang="en-US" sz="900" dirty="0">
                          <a:solidFill>
                            <a:schemeClr val="tx1"/>
                          </a:solidFill>
                        </a:rPr>
                        <a:t>Oct 9</a:t>
                      </a:r>
                    </a:p>
                  </a:txBody>
                  <a:tcPr marL="45720" marR="45720"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algn="ctr"/>
                      <a:r>
                        <a:rPr lang="en-US" sz="900">
                          <a:solidFill>
                            <a:schemeClr val="tx1"/>
                          </a:solidFill>
                        </a:rPr>
                        <a:t>Oct 16</a:t>
                      </a:r>
                    </a:p>
                  </a:txBody>
                  <a:tcPr marL="45720" marR="45720"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algn="ctr"/>
                      <a:r>
                        <a:rPr lang="en-US" sz="900">
                          <a:solidFill>
                            <a:schemeClr val="tx1"/>
                          </a:solidFill>
                        </a:rPr>
                        <a:t>Oct 23</a:t>
                      </a:r>
                    </a:p>
                  </a:txBody>
                  <a:tcPr marL="45720" marR="45720"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8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algn="ctr"/>
                      <a:r>
                        <a:rPr lang="en-US" sz="900">
                          <a:solidFill>
                            <a:schemeClr val="tx1"/>
                          </a:solidFill>
                        </a:rPr>
                        <a:t>Oct 30</a:t>
                      </a:r>
                    </a:p>
                  </a:txBody>
                  <a:tcPr marL="45720" marR="45720" anchor="ctr">
                    <a:lnL w="12700" cap="flat" cmpd="sng" algn="ctr">
                      <a:solidFill>
                        <a:srgbClr val="FFFFFF">
                          <a:lumMod val="8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algn="ctr"/>
                      <a:r>
                        <a:rPr lang="en-US" sz="900">
                          <a:solidFill>
                            <a:schemeClr val="tx1"/>
                          </a:solidFill>
                        </a:rPr>
                        <a:t>Nov 6</a:t>
                      </a:r>
                    </a:p>
                  </a:txBody>
                  <a:tcPr marL="45720" marR="45720"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algn="ctr"/>
                      <a:r>
                        <a:rPr lang="en-US" sz="900">
                          <a:solidFill>
                            <a:schemeClr val="tx1"/>
                          </a:solidFill>
                        </a:rPr>
                        <a:t>Nov 13</a:t>
                      </a:r>
                    </a:p>
                  </a:txBody>
                  <a:tcPr marL="45720" marR="45720"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algn="ctr"/>
                      <a:r>
                        <a:rPr lang="en-US" sz="900">
                          <a:solidFill>
                            <a:schemeClr val="tx1"/>
                          </a:solidFill>
                        </a:rPr>
                        <a:t>Nov 20</a:t>
                      </a:r>
                    </a:p>
                  </a:txBody>
                  <a:tcPr marL="45720" marR="45720"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algn="ctr"/>
                      <a:r>
                        <a:rPr lang="en-US" sz="900">
                          <a:solidFill>
                            <a:schemeClr val="tx1"/>
                          </a:solidFill>
                        </a:rPr>
                        <a:t>Nov 27</a:t>
                      </a:r>
                    </a:p>
                  </a:txBody>
                  <a:tcPr marL="45720" marR="45720"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algn="ctr"/>
                      <a:r>
                        <a:rPr lang="en-US" sz="900">
                          <a:solidFill>
                            <a:schemeClr val="tx1"/>
                          </a:solidFill>
                        </a:rPr>
                        <a:t>Dec 4</a:t>
                      </a:r>
                    </a:p>
                  </a:txBody>
                  <a:tcPr marL="45720" marR="45720"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algn="ctr"/>
                      <a:r>
                        <a:rPr lang="en-US" sz="900">
                          <a:solidFill>
                            <a:schemeClr val="tx1"/>
                          </a:solidFill>
                        </a:rPr>
                        <a:t>Dec 11</a:t>
                      </a:r>
                    </a:p>
                  </a:txBody>
                  <a:tcPr marL="45720" marR="45720"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algn="ctr"/>
                      <a:r>
                        <a:rPr lang="en-US" sz="900">
                          <a:solidFill>
                            <a:schemeClr val="tx1"/>
                          </a:solidFill>
                        </a:rPr>
                        <a:t>Dec 18</a:t>
                      </a:r>
                    </a:p>
                  </a:txBody>
                  <a:tcPr marL="45720" marR="45720"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algn="ctr"/>
                      <a:r>
                        <a:rPr lang="en-US" sz="900">
                          <a:solidFill>
                            <a:schemeClr val="tx1"/>
                          </a:solidFill>
                        </a:rPr>
                        <a:t>Dec 25</a:t>
                      </a:r>
                    </a:p>
                  </a:txBody>
                  <a:tcPr marL="45720" marR="45720"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algn="ctr"/>
                      <a:r>
                        <a:rPr lang="en-US" sz="900" dirty="0">
                          <a:solidFill>
                            <a:schemeClr val="tx1"/>
                          </a:solidFill>
                        </a:rPr>
                        <a:t>Jan 1</a:t>
                      </a:r>
                    </a:p>
                  </a:txBody>
                  <a:tcPr marL="45720" marR="45720"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algn="ctr"/>
                      <a:r>
                        <a:rPr lang="en-US" sz="900" dirty="0">
                          <a:solidFill>
                            <a:schemeClr val="tx1"/>
                          </a:solidFill>
                        </a:rPr>
                        <a:t>Jan 8</a:t>
                      </a:r>
                    </a:p>
                  </a:txBody>
                  <a:tcPr marL="45720" marR="45720"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algn="ctr"/>
                      <a:r>
                        <a:rPr lang="en-US" sz="900" dirty="0">
                          <a:solidFill>
                            <a:schemeClr val="tx1"/>
                          </a:solidFill>
                        </a:rPr>
                        <a:t>Jan 15</a:t>
                      </a:r>
                    </a:p>
                  </a:txBody>
                  <a:tcPr marL="45720" marR="45720"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algn="ctr"/>
                      <a:r>
                        <a:rPr lang="en-US" sz="900" dirty="0">
                          <a:solidFill>
                            <a:schemeClr val="tx1"/>
                          </a:solidFill>
                        </a:rPr>
                        <a:t>Jan 22</a:t>
                      </a:r>
                    </a:p>
                  </a:txBody>
                  <a:tcPr marL="45720" marR="45720"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algn="ctr"/>
                      <a:r>
                        <a:rPr lang="en-US" sz="900" dirty="0">
                          <a:solidFill>
                            <a:schemeClr val="tx1"/>
                          </a:solidFill>
                        </a:rPr>
                        <a:t>Jan 29</a:t>
                      </a:r>
                    </a:p>
                  </a:txBody>
                  <a:tcPr marL="45720" marR="45720"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3140469792"/>
                  </a:ext>
                </a:extLst>
              </a:tr>
              <a:tr h="3514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dirty="0">
                          <a:solidFill>
                            <a:schemeClr val="bg1"/>
                          </a:solidFill>
                        </a:rPr>
                        <a:t>OCT</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300" b="1">
                          <a:solidFill>
                            <a:schemeClr val="bg1"/>
                          </a:solidFill>
                        </a:rPr>
                        <a:t>NOV</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1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100" b="1">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1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gridSpan="4">
                  <a:txBody>
                    <a:bodyPr/>
                    <a:lstStyle/>
                    <a:p>
                      <a:r>
                        <a:rPr lang="en-US" sz="1300" b="1" dirty="0">
                          <a:solidFill>
                            <a:schemeClr val="bg1"/>
                          </a:solidFill>
                        </a:rPr>
                        <a:t>DEC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r>
                        <a:rPr lang="en-US" sz="1300" b="1">
                          <a:solidFill>
                            <a:schemeClr val="bg1"/>
                          </a:solidFill>
                        </a:rPr>
                        <a:t>DEC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17D"/>
                    </a:solidFill>
                  </a:tcPr>
                </a:tc>
                <a:tc hMerge="1">
                  <a:txBody>
                    <a:bodyPr/>
                    <a:lstStyle/>
                    <a:p>
                      <a:endParaRPr lang="en-US" sz="1300" b="1">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17D"/>
                    </a:solidFill>
                  </a:tcPr>
                </a:tc>
                <a:tc hMerge="1">
                  <a:txBody>
                    <a:bodyPr/>
                    <a:lstStyle/>
                    <a:p>
                      <a:endParaRPr lang="en-US" sz="1300" b="1">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17D"/>
                    </a:solidFill>
                  </a:tcPr>
                </a:tc>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dirty="0">
                          <a:solidFill>
                            <a:schemeClr val="bg1"/>
                          </a:solidFill>
                        </a:rPr>
                        <a:t>JAN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a:solidFill>
                            <a:schemeClr val="bg1"/>
                          </a:solidFill>
                        </a:rPr>
                        <a:t>JAN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2956880020"/>
                  </a:ext>
                </a:extLst>
              </a:tr>
              <a:tr h="692051">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en-US" sz="1100" b="0">
                        <a:solidFill>
                          <a:schemeClr val="tx1"/>
                        </a:solidFill>
                      </a:endParaRPr>
                    </a:p>
                  </a:txBody>
                  <a:tcP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en-US" sz="1100" b="0">
                        <a:solidFill>
                          <a:schemeClr val="tx1"/>
                        </a:solidFill>
                      </a:endParaRPr>
                    </a:p>
                  </a:txBody>
                  <a:tcP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en-US" sz="1100" b="0">
                        <a:solidFill>
                          <a:schemeClr val="tx1"/>
                        </a:solidFill>
                      </a:endParaRPr>
                    </a:p>
                  </a:txBody>
                  <a:tcPr>
                    <a:lnL w="12700" cap="flat" cmpd="sng" algn="ctr">
                      <a:solidFill>
                        <a:srgbClr val="FFFFFF">
                          <a:lumMod val="75000"/>
                        </a:srgbClr>
                      </a:solidFill>
                      <a:prstDash val="sysDot"/>
                      <a:round/>
                      <a:headEnd type="none" w="med" len="med"/>
                      <a:tailEnd type="none" w="med" len="med"/>
                    </a:lnL>
                    <a:lnR w="12700" cap="flat" cmpd="sng" algn="ctr">
                      <a:solidFill>
                        <a:srgbClr val="FFFFFF">
                          <a:lumMod val="8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en-US" sz="1100" b="0">
                        <a:solidFill>
                          <a:schemeClr val="tx1"/>
                        </a:solidFill>
                      </a:endParaRPr>
                    </a:p>
                  </a:txBody>
                  <a:tcPr>
                    <a:lnL w="12700" cap="flat" cmpd="sng" algn="ctr">
                      <a:solidFill>
                        <a:srgbClr val="FFFFFF">
                          <a:lumMod val="8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en-US" sz="1100" b="0">
                        <a:solidFill>
                          <a:schemeClr val="tx1"/>
                        </a:solidFill>
                      </a:endParaRPr>
                    </a:p>
                  </a:txBody>
                  <a:tcP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en-US" sz="1100" b="0" dirty="0">
                        <a:solidFill>
                          <a:schemeClr val="tx1"/>
                        </a:solidFill>
                      </a:endParaRPr>
                    </a:p>
                  </a:txBody>
                  <a:tcP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en-US" sz="1100" b="0">
                        <a:solidFill>
                          <a:schemeClr val="tx1"/>
                        </a:solidFill>
                      </a:endParaRPr>
                    </a:p>
                  </a:txBody>
                  <a:tcP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endParaRPr lang="en-US" sz="1100" b="0">
                        <a:solidFill>
                          <a:schemeClr val="tx1"/>
                        </a:solidFill>
                      </a:endParaRPr>
                    </a:p>
                  </a:txBody>
                  <a:tcP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b="0">
                        <a:solidFill>
                          <a:schemeClr val="tx1"/>
                        </a:solidFill>
                      </a:endParaRPr>
                    </a:p>
                  </a:txBody>
                  <a:tcP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b="0">
                        <a:solidFill>
                          <a:schemeClr val="tx1"/>
                        </a:solidFill>
                      </a:endParaRPr>
                    </a:p>
                  </a:txBody>
                  <a:tcP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b="0">
                        <a:solidFill>
                          <a:schemeClr val="tx1"/>
                        </a:solidFill>
                      </a:endParaRPr>
                    </a:p>
                  </a:txBody>
                  <a:tcP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b="0">
                        <a:solidFill>
                          <a:schemeClr val="tx1"/>
                        </a:solidFill>
                      </a:endParaRPr>
                    </a:p>
                  </a:txBody>
                  <a:tcP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b="0">
                        <a:solidFill>
                          <a:schemeClr val="tx1"/>
                        </a:solidFill>
                      </a:endParaRPr>
                    </a:p>
                  </a:txBody>
                  <a:tcP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b="0">
                        <a:solidFill>
                          <a:schemeClr val="tx1"/>
                        </a:solidFill>
                      </a:endParaRPr>
                    </a:p>
                  </a:txBody>
                  <a:tcP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b="0">
                        <a:solidFill>
                          <a:schemeClr val="tx1"/>
                        </a:solidFill>
                      </a:endParaRPr>
                    </a:p>
                  </a:txBody>
                  <a:tcP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b="0">
                        <a:solidFill>
                          <a:schemeClr val="tx1"/>
                        </a:solidFill>
                      </a:endParaRPr>
                    </a:p>
                  </a:txBody>
                  <a:tcP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b="0" dirty="0">
                        <a:solidFill>
                          <a:schemeClr val="tx1"/>
                        </a:solidFill>
                      </a:endParaRPr>
                    </a:p>
                  </a:txBody>
                  <a:tcP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5645971"/>
                  </a:ext>
                </a:extLst>
              </a:tr>
            </a:tbl>
          </a:graphicData>
        </a:graphic>
      </p:graphicFrame>
      <p:cxnSp>
        <p:nvCxnSpPr>
          <p:cNvPr id="7" name="Straight Connector 6">
            <a:extLst>
              <a:ext uri="{FF2B5EF4-FFF2-40B4-BE49-F238E27FC236}">
                <a16:creationId xmlns:a16="http://schemas.microsoft.com/office/drawing/2014/main" id="{111BA02A-A4D7-0ECF-5C25-EB37DE7B0477}"/>
              </a:ext>
            </a:extLst>
          </p:cNvPr>
          <p:cNvCxnSpPr>
            <a:cxnSpLocks/>
          </p:cNvCxnSpPr>
          <p:nvPr/>
        </p:nvCxnSpPr>
        <p:spPr>
          <a:xfrm flipV="1">
            <a:off x="4713186" y="1830764"/>
            <a:ext cx="0" cy="2242409"/>
          </a:xfrm>
          <a:prstGeom prst="line">
            <a:avLst/>
          </a:prstGeom>
          <a:ln w="12700">
            <a:solidFill>
              <a:schemeClr val="accent1"/>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67E7E54-7BF2-4DF0-ECC0-3254DAE37440}"/>
              </a:ext>
            </a:extLst>
          </p:cNvPr>
          <p:cNvCxnSpPr>
            <a:cxnSpLocks/>
          </p:cNvCxnSpPr>
          <p:nvPr/>
        </p:nvCxnSpPr>
        <p:spPr>
          <a:xfrm flipV="1">
            <a:off x="3934415" y="3423400"/>
            <a:ext cx="0" cy="625377"/>
          </a:xfrm>
          <a:prstGeom prst="line">
            <a:avLst/>
          </a:prstGeom>
          <a:ln w="12700">
            <a:solidFill>
              <a:schemeClr val="accent1"/>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19C5A98-EF1F-E3E7-8265-677CA78BB5E5}"/>
              </a:ext>
            </a:extLst>
          </p:cNvPr>
          <p:cNvCxnSpPr>
            <a:cxnSpLocks/>
          </p:cNvCxnSpPr>
          <p:nvPr/>
        </p:nvCxnSpPr>
        <p:spPr>
          <a:xfrm>
            <a:off x="1363682" y="5034496"/>
            <a:ext cx="0" cy="785864"/>
          </a:xfrm>
          <a:prstGeom prst="line">
            <a:avLst/>
          </a:prstGeom>
          <a:ln w="12700">
            <a:solidFill>
              <a:schemeClr val="accent1"/>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3FEEB68-B921-9C56-5210-7C987B0B4F02}"/>
              </a:ext>
            </a:extLst>
          </p:cNvPr>
          <p:cNvCxnSpPr>
            <a:cxnSpLocks/>
          </p:cNvCxnSpPr>
          <p:nvPr/>
        </p:nvCxnSpPr>
        <p:spPr>
          <a:xfrm flipV="1">
            <a:off x="1371074" y="2182082"/>
            <a:ext cx="0" cy="1891092"/>
          </a:xfrm>
          <a:prstGeom prst="line">
            <a:avLst/>
          </a:prstGeom>
          <a:ln w="12700">
            <a:solidFill>
              <a:schemeClr val="accent1"/>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BB1F261-5AE7-F326-22AE-1BB64113CBC8}"/>
              </a:ext>
            </a:extLst>
          </p:cNvPr>
          <p:cNvCxnSpPr>
            <a:cxnSpLocks/>
          </p:cNvCxnSpPr>
          <p:nvPr/>
        </p:nvCxnSpPr>
        <p:spPr>
          <a:xfrm flipH="1" flipV="1">
            <a:off x="2615470" y="2491003"/>
            <a:ext cx="14301" cy="1582171"/>
          </a:xfrm>
          <a:prstGeom prst="line">
            <a:avLst/>
          </a:prstGeom>
          <a:ln w="12700">
            <a:solidFill>
              <a:schemeClr val="accent1"/>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ADA9D6-8414-DC2C-2732-B404A61C298E}"/>
              </a:ext>
            </a:extLst>
          </p:cNvPr>
          <p:cNvCxnSpPr>
            <a:cxnSpLocks/>
          </p:cNvCxnSpPr>
          <p:nvPr/>
        </p:nvCxnSpPr>
        <p:spPr>
          <a:xfrm flipV="1">
            <a:off x="3394239" y="2951969"/>
            <a:ext cx="0" cy="1092337"/>
          </a:xfrm>
          <a:prstGeom prst="line">
            <a:avLst/>
          </a:prstGeom>
          <a:ln w="12700">
            <a:solidFill>
              <a:schemeClr val="accent1"/>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4F7C0E1-7E14-A612-1D6C-26B907F4A4DF}"/>
              </a:ext>
            </a:extLst>
          </p:cNvPr>
          <p:cNvCxnSpPr>
            <a:cxnSpLocks/>
          </p:cNvCxnSpPr>
          <p:nvPr/>
        </p:nvCxnSpPr>
        <p:spPr>
          <a:xfrm>
            <a:off x="2080738" y="5013774"/>
            <a:ext cx="0" cy="1317900"/>
          </a:xfrm>
          <a:prstGeom prst="line">
            <a:avLst/>
          </a:prstGeom>
          <a:ln w="12700">
            <a:solidFill>
              <a:schemeClr val="accent1"/>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4FD143D-6D41-D64B-F79D-C3F8CB048D9F}"/>
              </a:ext>
            </a:extLst>
          </p:cNvPr>
          <p:cNvCxnSpPr>
            <a:cxnSpLocks/>
          </p:cNvCxnSpPr>
          <p:nvPr/>
        </p:nvCxnSpPr>
        <p:spPr>
          <a:xfrm flipV="1">
            <a:off x="6157037" y="2805972"/>
            <a:ext cx="19489" cy="1234857"/>
          </a:xfrm>
          <a:prstGeom prst="line">
            <a:avLst/>
          </a:prstGeom>
          <a:ln w="12700">
            <a:solidFill>
              <a:schemeClr val="accent1"/>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D50D7A-4C2B-B6E7-24D3-3DED8CD5BAD7}"/>
              </a:ext>
            </a:extLst>
          </p:cNvPr>
          <p:cNvCxnSpPr>
            <a:cxnSpLocks/>
          </p:cNvCxnSpPr>
          <p:nvPr/>
        </p:nvCxnSpPr>
        <p:spPr>
          <a:xfrm flipV="1">
            <a:off x="6799831" y="3207351"/>
            <a:ext cx="0" cy="824197"/>
          </a:xfrm>
          <a:prstGeom prst="line">
            <a:avLst/>
          </a:prstGeom>
          <a:ln w="12700">
            <a:solidFill>
              <a:schemeClr val="accent1"/>
            </a:solidFill>
            <a:headEnd type="oval"/>
            <a:tailEnd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0E6D4C1-EE48-16C5-9464-99343DEE9C5E}"/>
              </a:ext>
            </a:extLst>
          </p:cNvPr>
          <p:cNvSpPr txBox="1"/>
          <p:nvPr/>
        </p:nvSpPr>
        <p:spPr>
          <a:xfrm>
            <a:off x="1086220" y="3479492"/>
            <a:ext cx="1018120" cy="276999"/>
          </a:xfrm>
          <a:prstGeom prst="rect">
            <a:avLst/>
          </a:prstGeom>
          <a:solidFill>
            <a:schemeClr val="bg1"/>
          </a:solidFill>
        </p:spPr>
        <p:txBody>
          <a:bodyPr wrap="square" lIns="0" rIns="0" rtlCol="0">
            <a:spAutoFit/>
          </a:bodyPr>
          <a:lstStyle/>
          <a:p>
            <a:pPr defTabSz="274306"/>
            <a:r>
              <a:rPr lang="en-US" sz="1200" b="1" dirty="0">
                <a:solidFill>
                  <a:srgbClr val="044123"/>
                </a:solidFill>
                <a:latin typeface="Arial" panose="020B0604020202020204"/>
              </a:rPr>
              <a:t>All Company </a:t>
            </a:r>
          </a:p>
        </p:txBody>
      </p:sp>
      <p:cxnSp>
        <p:nvCxnSpPr>
          <p:cNvPr id="17" name="Straight Connector 16">
            <a:extLst>
              <a:ext uri="{FF2B5EF4-FFF2-40B4-BE49-F238E27FC236}">
                <a16:creationId xmlns:a16="http://schemas.microsoft.com/office/drawing/2014/main" id="{2CD70201-905E-0D25-C202-B96F142BEEB9}"/>
              </a:ext>
            </a:extLst>
          </p:cNvPr>
          <p:cNvCxnSpPr>
            <a:cxnSpLocks/>
          </p:cNvCxnSpPr>
          <p:nvPr/>
        </p:nvCxnSpPr>
        <p:spPr>
          <a:xfrm flipH="1">
            <a:off x="5732013" y="5029910"/>
            <a:ext cx="2068" cy="1732032"/>
          </a:xfrm>
          <a:prstGeom prst="line">
            <a:avLst/>
          </a:prstGeom>
          <a:ln w="12700">
            <a:solidFill>
              <a:schemeClr val="accent1"/>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D4EBD-0510-C812-3708-7093CA929436}"/>
              </a:ext>
            </a:extLst>
          </p:cNvPr>
          <p:cNvCxnSpPr>
            <a:cxnSpLocks/>
          </p:cNvCxnSpPr>
          <p:nvPr/>
        </p:nvCxnSpPr>
        <p:spPr>
          <a:xfrm flipV="1">
            <a:off x="5487360" y="2455462"/>
            <a:ext cx="0" cy="1588844"/>
          </a:xfrm>
          <a:prstGeom prst="line">
            <a:avLst/>
          </a:prstGeom>
          <a:ln w="12700">
            <a:solidFill>
              <a:schemeClr val="accent1"/>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E8FA841-D183-8380-5673-1E41EF9E0133}"/>
              </a:ext>
            </a:extLst>
          </p:cNvPr>
          <p:cNvCxnSpPr>
            <a:cxnSpLocks/>
          </p:cNvCxnSpPr>
          <p:nvPr/>
        </p:nvCxnSpPr>
        <p:spPr>
          <a:xfrm flipV="1">
            <a:off x="8946764" y="3093839"/>
            <a:ext cx="0" cy="979333"/>
          </a:xfrm>
          <a:prstGeom prst="line">
            <a:avLst/>
          </a:prstGeom>
          <a:ln w="12700">
            <a:solidFill>
              <a:schemeClr val="accent1"/>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4F6C508-E0B7-338D-5172-8620D51BE07F}"/>
              </a:ext>
            </a:extLst>
          </p:cNvPr>
          <p:cNvCxnSpPr>
            <a:cxnSpLocks/>
          </p:cNvCxnSpPr>
          <p:nvPr/>
        </p:nvCxnSpPr>
        <p:spPr>
          <a:xfrm flipV="1">
            <a:off x="7569464" y="1830764"/>
            <a:ext cx="0" cy="2242409"/>
          </a:xfrm>
          <a:prstGeom prst="line">
            <a:avLst/>
          </a:prstGeom>
          <a:ln w="12700">
            <a:solidFill>
              <a:schemeClr val="accent1"/>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0DBA454-5CD1-B487-AB7B-ACF5B810A7B8}"/>
              </a:ext>
            </a:extLst>
          </p:cNvPr>
          <p:cNvCxnSpPr>
            <a:cxnSpLocks/>
          </p:cNvCxnSpPr>
          <p:nvPr/>
        </p:nvCxnSpPr>
        <p:spPr>
          <a:xfrm flipV="1">
            <a:off x="8275791" y="2380318"/>
            <a:ext cx="1533" cy="1658256"/>
          </a:xfrm>
          <a:prstGeom prst="line">
            <a:avLst/>
          </a:prstGeom>
          <a:ln w="12700">
            <a:solidFill>
              <a:schemeClr val="accent1"/>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509150-6E0F-4C89-BA80-2C382F33F341}"/>
              </a:ext>
            </a:extLst>
          </p:cNvPr>
          <p:cNvCxnSpPr>
            <a:cxnSpLocks/>
          </p:cNvCxnSpPr>
          <p:nvPr/>
        </p:nvCxnSpPr>
        <p:spPr>
          <a:xfrm>
            <a:off x="3305398" y="5034497"/>
            <a:ext cx="14852" cy="1648079"/>
          </a:xfrm>
          <a:prstGeom prst="line">
            <a:avLst/>
          </a:prstGeom>
          <a:ln w="12700">
            <a:solidFill>
              <a:schemeClr val="accent1"/>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82177E-9F1A-144F-1C1C-D023AD17AFFB}"/>
              </a:ext>
            </a:extLst>
          </p:cNvPr>
          <p:cNvCxnSpPr>
            <a:cxnSpLocks/>
          </p:cNvCxnSpPr>
          <p:nvPr/>
        </p:nvCxnSpPr>
        <p:spPr>
          <a:xfrm>
            <a:off x="7425209" y="5047962"/>
            <a:ext cx="7676" cy="1039156"/>
          </a:xfrm>
          <a:prstGeom prst="line">
            <a:avLst/>
          </a:prstGeom>
          <a:ln w="12700">
            <a:solidFill>
              <a:schemeClr val="accent1"/>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4640F06-605A-39E7-F642-2E13563A1719}"/>
              </a:ext>
            </a:extLst>
          </p:cNvPr>
          <p:cNvCxnSpPr>
            <a:cxnSpLocks/>
          </p:cNvCxnSpPr>
          <p:nvPr/>
        </p:nvCxnSpPr>
        <p:spPr>
          <a:xfrm>
            <a:off x="9604812" y="5049355"/>
            <a:ext cx="0" cy="785864"/>
          </a:xfrm>
          <a:prstGeom prst="line">
            <a:avLst/>
          </a:prstGeom>
          <a:ln w="12700">
            <a:solidFill>
              <a:schemeClr val="accent1"/>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5565F66-2EFD-A09B-5726-37B7D74FB7A9}"/>
              </a:ext>
            </a:extLst>
          </p:cNvPr>
          <p:cNvCxnSpPr>
            <a:cxnSpLocks/>
          </p:cNvCxnSpPr>
          <p:nvPr/>
        </p:nvCxnSpPr>
        <p:spPr>
          <a:xfrm flipH="1" flipV="1">
            <a:off x="10787915" y="2436512"/>
            <a:ext cx="14301" cy="1582171"/>
          </a:xfrm>
          <a:prstGeom prst="line">
            <a:avLst/>
          </a:prstGeom>
          <a:ln w="12700">
            <a:solidFill>
              <a:schemeClr val="accent1"/>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F798958-5223-BC5D-D33C-2F50F66E1C64}"/>
              </a:ext>
            </a:extLst>
          </p:cNvPr>
          <p:cNvCxnSpPr>
            <a:cxnSpLocks/>
          </p:cNvCxnSpPr>
          <p:nvPr/>
        </p:nvCxnSpPr>
        <p:spPr>
          <a:xfrm>
            <a:off x="12329606" y="5053219"/>
            <a:ext cx="7676" cy="1482097"/>
          </a:xfrm>
          <a:prstGeom prst="line">
            <a:avLst/>
          </a:prstGeom>
          <a:ln w="12700">
            <a:solidFill>
              <a:schemeClr val="accent1"/>
            </a:solidFill>
            <a:headEnd type="oval"/>
            <a:tailEnd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D45F412-A064-1171-05A7-25EC680A5B93}"/>
              </a:ext>
            </a:extLst>
          </p:cNvPr>
          <p:cNvSpPr txBox="1"/>
          <p:nvPr/>
        </p:nvSpPr>
        <p:spPr>
          <a:xfrm>
            <a:off x="1049500" y="5349539"/>
            <a:ext cx="1781576" cy="276999"/>
          </a:xfrm>
          <a:prstGeom prst="rect">
            <a:avLst/>
          </a:prstGeom>
          <a:solidFill>
            <a:schemeClr val="bg1"/>
          </a:solidFill>
        </p:spPr>
        <p:txBody>
          <a:bodyPr wrap="square" lIns="0" rIns="0" rtlCol="0">
            <a:spAutoFit/>
          </a:bodyPr>
          <a:lstStyle/>
          <a:p>
            <a:pPr defTabSz="274306"/>
            <a:r>
              <a:rPr lang="en-US" sz="1200" b="1">
                <a:solidFill>
                  <a:srgbClr val="044123"/>
                </a:solidFill>
                <a:latin typeface="Arial" panose="020B0604020202020204"/>
              </a:rPr>
              <a:t>Leaders + Functional</a:t>
            </a:r>
          </a:p>
        </p:txBody>
      </p:sp>
      <p:cxnSp>
        <p:nvCxnSpPr>
          <p:cNvPr id="28" name="Straight Connector 27">
            <a:extLst>
              <a:ext uri="{FF2B5EF4-FFF2-40B4-BE49-F238E27FC236}">
                <a16:creationId xmlns:a16="http://schemas.microsoft.com/office/drawing/2014/main" id="{2D33B4BD-0186-441C-3732-2109BF669DC9}"/>
              </a:ext>
            </a:extLst>
          </p:cNvPr>
          <p:cNvCxnSpPr>
            <a:cxnSpLocks/>
          </p:cNvCxnSpPr>
          <p:nvPr/>
        </p:nvCxnSpPr>
        <p:spPr>
          <a:xfrm>
            <a:off x="4040884" y="5029911"/>
            <a:ext cx="0" cy="1249145"/>
          </a:xfrm>
          <a:prstGeom prst="line">
            <a:avLst/>
          </a:prstGeom>
          <a:ln w="12700">
            <a:solidFill>
              <a:schemeClr val="accent1"/>
            </a:solidFill>
            <a:headEnd type="oval"/>
            <a:tailEnd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933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A2EA7-8B38-0D65-7387-70C6700A4A22}"/>
              </a:ext>
            </a:extLst>
          </p:cNvPr>
          <p:cNvSpPr>
            <a:spLocks noGrp="1"/>
          </p:cNvSpPr>
          <p:nvPr>
            <p:ph type="title"/>
          </p:nvPr>
        </p:nvSpPr>
        <p:spPr/>
        <p:txBody>
          <a:bodyPr/>
          <a:lstStyle/>
          <a:p>
            <a:r>
              <a:rPr lang="en-US" sz="4000" dirty="0">
                <a:solidFill>
                  <a:schemeClr val="accent1"/>
                </a:solidFill>
                <a:ea typeface="Noto Sans Black"/>
                <a:cs typeface="Noto Sans Black"/>
              </a:rPr>
              <a:t>Template Fonts</a:t>
            </a:r>
            <a:endParaRPr lang="en-US" dirty="0"/>
          </a:p>
        </p:txBody>
      </p:sp>
      <p:sp>
        <p:nvSpPr>
          <p:cNvPr id="6" name="Content Placeholder 2">
            <a:extLst>
              <a:ext uri="{FF2B5EF4-FFF2-40B4-BE49-F238E27FC236}">
                <a16:creationId xmlns:a16="http://schemas.microsoft.com/office/drawing/2014/main" id="{CC73E13F-47C4-86E4-4CC4-F22481DF3CF2}"/>
              </a:ext>
            </a:extLst>
          </p:cNvPr>
          <p:cNvSpPr>
            <a:spLocks noGrp="1"/>
          </p:cNvSpPr>
          <p:nvPr>
            <p:ph idx="1"/>
          </p:nvPr>
        </p:nvSpPr>
        <p:spPr>
          <a:xfrm>
            <a:off x="503237" y="1597026"/>
            <a:ext cx="7633373" cy="1016350"/>
          </a:xfrm>
        </p:spPr>
        <p:txBody>
          <a:bodyPr/>
          <a:lstStyle/>
          <a:p>
            <a:pPr marL="0" indent="0">
              <a:buNone/>
            </a:pPr>
            <a:r>
              <a:rPr lang="en-US" b="0" i="0" u="none" strike="noStrike" dirty="0">
                <a:solidFill>
                  <a:srgbClr val="000000"/>
                </a:solidFill>
                <a:effectLst/>
                <a:latin typeface="Arial" panose="020B0604020202020204" pitchFamily="34" charset="0"/>
              </a:rPr>
              <a:t>Arial typefaces will be used for presentations as the font is standard on most systems.  Times New Roman and Consolas will no longer be used.</a:t>
            </a:r>
            <a:endParaRPr lang="en-US" dirty="0">
              <a:latin typeface="Arial" panose="020B0604020202020204" pitchFamily="34" charset="0"/>
            </a:endParaRPr>
          </a:p>
        </p:txBody>
      </p:sp>
      <p:sp>
        <p:nvSpPr>
          <p:cNvPr id="7" name="object 2">
            <a:extLst>
              <a:ext uri="{FF2B5EF4-FFF2-40B4-BE49-F238E27FC236}">
                <a16:creationId xmlns:a16="http://schemas.microsoft.com/office/drawing/2014/main" id="{6A741D35-D15B-29E1-8CBC-07E433082CF8}"/>
              </a:ext>
            </a:extLst>
          </p:cNvPr>
          <p:cNvSpPr/>
          <p:nvPr/>
        </p:nvSpPr>
        <p:spPr>
          <a:xfrm>
            <a:off x="0" y="2909049"/>
            <a:ext cx="14630400" cy="4006758"/>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dirty="0"/>
          </a:p>
        </p:txBody>
      </p:sp>
      <p:sp>
        <p:nvSpPr>
          <p:cNvPr id="8" name="Text Placeholder 6">
            <a:extLst>
              <a:ext uri="{FF2B5EF4-FFF2-40B4-BE49-F238E27FC236}">
                <a16:creationId xmlns:a16="http://schemas.microsoft.com/office/drawing/2014/main" id="{B82355EB-4039-323A-545A-7BF602953ADA}"/>
              </a:ext>
            </a:extLst>
          </p:cNvPr>
          <p:cNvSpPr txBox="1">
            <a:spLocks/>
          </p:cNvSpPr>
          <p:nvPr/>
        </p:nvSpPr>
        <p:spPr>
          <a:xfrm>
            <a:off x="755613" y="3733303"/>
            <a:ext cx="4206240" cy="758952"/>
          </a:xfrm>
          <a:prstGeom prst="rect">
            <a:avLst/>
          </a:prstGeom>
        </p:spPr>
        <p:txBody>
          <a:bodyPr>
            <a:noAutofit/>
          </a:bodyPr>
          <a:lstStyle>
            <a:lvl1pPr marL="225425" indent="-225425"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tabLst>
                <a:tab pos="225425" algn="l"/>
              </a:tabLst>
              <a:defRPr sz="2000" kern="1200">
                <a:solidFill>
                  <a:schemeClr val="tx1"/>
                </a:solidFill>
                <a:latin typeface="+mn-lt"/>
                <a:ea typeface="Noto Sans" panose="020B0502040504020204" pitchFamily="34" charset="0"/>
                <a:cs typeface="Arial" panose="020B0604020202020204" pitchFamily="34" charset="0"/>
              </a:defRPr>
            </a:lvl1pPr>
            <a:lvl2pPr marL="627063" indent="-287338"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Noto Sans" panose="020B0502040504020204" pitchFamily="34" charset="0"/>
                <a:cs typeface="Arial" panose="020B0604020202020204" pitchFamily="34" charset="0"/>
              </a:defRPr>
            </a:lvl2pPr>
            <a:lvl3pPr marL="914400" indent="-225425"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Noto Sans" panose="020B0502040504020204" pitchFamily="34" charset="0"/>
                <a:cs typeface="Arial" panose="020B0604020202020204" pitchFamily="34" charset="0"/>
              </a:defRPr>
            </a:lvl3pPr>
            <a:lvl4pPr marL="1254125" indent="-277813"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Noto Sans" panose="020B0502040504020204" pitchFamily="34" charset="0"/>
                <a:cs typeface="Arial" panose="020B0604020202020204" pitchFamily="34" charset="0"/>
              </a:defRPr>
            </a:lvl4pPr>
            <a:lvl5pPr marL="1541463" indent="-227013"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Noto Sans" panose="020B0502040504020204" pitchFamily="34" charset="0"/>
                <a:cs typeface="Arial" panose="020B0604020202020204" pitchFamily="34" charset="0"/>
              </a:defRPr>
            </a:lvl5pPr>
            <a:lvl6pPr marL="402336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9pPr>
          </a:lstStyle>
          <a:p>
            <a:pPr marL="0" indent="0">
              <a:buNone/>
            </a:pPr>
            <a:r>
              <a:rPr lang="en-US" sz="4000" dirty="0">
                <a:solidFill>
                  <a:schemeClr val="accent1"/>
                </a:solidFill>
                <a:latin typeface="+mj-lt"/>
                <a:ea typeface="Noto Sans Black"/>
                <a:cs typeface="Noto Sans Black"/>
              </a:rPr>
              <a:t>Arial Black</a:t>
            </a:r>
          </a:p>
        </p:txBody>
      </p:sp>
      <p:sp>
        <p:nvSpPr>
          <p:cNvPr id="9" name="Text Placeholder 8">
            <a:extLst>
              <a:ext uri="{FF2B5EF4-FFF2-40B4-BE49-F238E27FC236}">
                <a16:creationId xmlns:a16="http://schemas.microsoft.com/office/drawing/2014/main" id="{92F34077-B926-8FAD-6ABA-DF3F65793C1F}"/>
              </a:ext>
            </a:extLst>
          </p:cNvPr>
          <p:cNvSpPr txBox="1">
            <a:spLocks/>
          </p:cNvSpPr>
          <p:nvPr/>
        </p:nvSpPr>
        <p:spPr>
          <a:xfrm>
            <a:off x="5294750" y="3850085"/>
            <a:ext cx="4206240" cy="758952"/>
          </a:xfrm>
          <a:prstGeom prst="rect">
            <a:avLst/>
          </a:prstGeom>
        </p:spPr>
        <p:txBody>
          <a:bodyPr>
            <a:normAutofit/>
          </a:bodyPr>
          <a:lstStyle>
            <a:lvl1pPr marL="225425" indent="-225425"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tabLst>
                <a:tab pos="225425" algn="l"/>
              </a:tabLst>
              <a:defRPr sz="2000" kern="1200">
                <a:solidFill>
                  <a:schemeClr val="tx1"/>
                </a:solidFill>
                <a:latin typeface="+mn-lt"/>
                <a:ea typeface="Noto Sans" panose="020B0502040504020204" pitchFamily="34" charset="0"/>
                <a:cs typeface="Arial" panose="020B0604020202020204" pitchFamily="34" charset="0"/>
              </a:defRPr>
            </a:lvl1pPr>
            <a:lvl2pPr marL="627063" indent="-287338"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Noto Sans" panose="020B0502040504020204" pitchFamily="34" charset="0"/>
                <a:cs typeface="Arial" panose="020B0604020202020204" pitchFamily="34" charset="0"/>
              </a:defRPr>
            </a:lvl2pPr>
            <a:lvl3pPr marL="914400" indent="-225425"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Noto Sans" panose="020B0502040504020204" pitchFamily="34" charset="0"/>
                <a:cs typeface="Arial" panose="020B0604020202020204" pitchFamily="34" charset="0"/>
              </a:defRPr>
            </a:lvl3pPr>
            <a:lvl4pPr marL="1254125" indent="-277813"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Noto Sans" panose="020B0502040504020204" pitchFamily="34" charset="0"/>
                <a:cs typeface="Arial" panose="020B0604020202020204" pitchFamily="34" charset="0"/>
              </a:defRPr>
            </a:lvl4pPr>
            <a:lvl5pPr marL="1541463" indent="-227013"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Noto Sans" panose="020B0502040504020204" pitchFamily="34" charset="0"/>
                <a:cs typeface="Arial" panose="020B0604020202020204" pitchFamily="34" charset="0"/>
              </a:defRPr>
            </a:lvl5pPr>
            <a:lvl6pPr marL="402336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9pPr>
          </a:lstStyle>
          <a:p>
            <a:pPr marL="0" indent="0">
              <a:buNone/>
            </a:pPr>
            <a:r>
              <a:rPr lang="en-US" sz="2800" dirty="0">
                <a:solidFill>
                  <a:schemeClr val="bg2">
                    <a:lumMod val="10000"/>
                  </a:schemeClr>
                </a:solidFill>
                <a:latin typeface="Arial"/>
                <a:ea typeface="Noto Sans"/>
              </a:rPr>
              <a:t>Arial</a:t>
            </a:r>
            <a:endParaRPr lang="en-US" sz="2800" dirty="0">
              <a:solidFill>
                <a:schemeClr val="bg2">
                  <a:lumMod val="10000"/>
                </a:schemeClr>
              </a:solidFill>
            </a:endParaRPr>
          </a:p>
        </p:txBody>
      </p:sp>
      <p:sp>
        <p:nvSpPr>
          <p:cNvPr id="10" name="Content Placeholder 2">
            <a:extLst>
              <a:ext uri="{FF2B5EF4-FFF2-40B4-BE49-F238E27FC236}">
                <a16:creationId xmlns:a16="http://schemas.microsoft.com/office/drawing/2014/main" id="{E0CDC263-720E-0E28-F286-F0F1466F7960}"/>
              </a:ext>
            </a:extLst>
          </p:cNvPr>
          <p:cNvSpPr txBox="1">
            <a:spLocks/>
          </p:cNvSpPr>
          <p:nvPr/>
        </p:nvSpPr>
        <p:spPr>
          <a:xfrm>
            <a:off x="690247" y="4533356"/>
            <a:ext cx="3840255" cy="1362858"/>
          </a:xfrm>
          <a:prstGeom prst="rect">
            <a:avLst/>
          </a:prstGeom>
        </p:spPr>
        <p:txBody>
          <a:bodyPr vert="horz" lIns="91440" tIns="91440" rIns="91440" bIns="45720" rtlCol="0" anchor="t">
            <a:noAutofit/>
          </a:bodyPr>
          <a:lstStyle>
            <a:lvl1pPr marL="225425" indent="-225425"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tabLst>
                <a:tab pos="225425" algn="l"/>
              </a:tabLst>
              <a:defRPr sz="2000" kern="1200">
                <a:solidFill>
                  <a:schemeClr val="tx1"/>
                </a:solidFill>
                <a:latin typeface="+mn-lt"/>
                <a:ea typeface="Noto Sans" panose="020B0502040504020204" pitchFamily="34" charset="0"/>
                <a:cs typeface="Arial" panose="020B0604020202020204" pitchFamily="34" charset="0"/>
              </a:defRPr>
            </a:lvl1pPr>
            <a:lvl2pPr marL="627063" indent="-287338"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Noto Sans" panose="020B0502040504020204" pitchFamily="34" charset="0"/>
                <a:cs typeface="Arial" panose="020B0604020202020204" pitchFamily="34" charset="0"/>
              </a:defRPr>
            </a:lvl2pPr>
            <a:lvl3pPr marL="914400" indent="-225425"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Noto Sans" panose="020B0502040504020204" pitchFamily="34" charset="0"/>
                <a:cs typeface="Arial" panose="020B0604020202020204" pitchFamily="34" charset="0"/>
              </a:defRPr>
            </a:lvl3pPr>
            <a:lvl4pPr marL="1254125" indent="-277813"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Noto Sans" panose="020B0502040504020204" pitchFamily="34" charset="0"/>
                <a:cs typeface="Arial" panose="020B0604020202020204" pitchFamily="34" charset="0"/>
              </a:defRPr>
            </a:lvl4pPr>
            <a:lvl5pPr marL="1541463" indent="-227013"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Noto Sans" panose="020B0502040504020204" pitchFamily="34" charset="0"/>
                <a:cs typeface="Arial" panose="020B0604020202020204" pitchFamily="34" charset="0"/>
              </a:defRPr>
            </a:lvl5pPr>
            <a:lvl6pPr marL="402336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9pPr>
          </a:lstStyle>
          <a:p>
            <a:r>
              <a:rPr lang="en-US" sz="1600" dirty="0">
                <a:solidFill>
                  <a:schemeClr val="bg2">
                    <a:lumMod val="10000"/>
                  </a:schemeClr>
                </a:solidFill>
                <a:latin typeface="Arial"/>
                <a:ea typeface="Noto Sans"/>
              </a:rPr>
              <a:t>Use for all titles, as well as for emphasis on specific text or figures. </a:t>
            </a:r>
          </a:p>
          <a:p>
            <a:r>
              <a:rPr lang="en-US" sz="1600" dirty="0">
                <a:solidFill>
                  <a:schemeClr val="bg2">
                    <a:lumMod val="10000"/>
                  </a:schemeClr>
                </a:solidFill>
                <a:latin typeface="Arial"/>
                <a:ea typeface="Noto Sans"/>
              </a:rPr>
              <a:t>Do not bold or italicize. </a:t>
            </a:r>
          </a:p>
          <a:p>
            <a:r>
              <a:rPr lang="en-US" sz="1600" dirty="0">
                <a:solidFill>
                  <a:schemeClr val="bg2">
                    <a:lumMod val="10000"/>
                  </a:schemeClr>
                </a:solidFill>
                <a:latin typeface="Arial"/>
                <a:ea typeface="Noto Sans"/>
              </a:rPr>
              <a:t>Titles should always be Green.</a:t>
            </a:r>
          </a:p>
        </p:txBody>
      </p:sp>
      <p:sp>
        <p:nvSpPr>
          <p:cNvPr id="11" name="Content Placeholder 9">
            <a:extLst>
              <a:ext uri="{FF2B5EF4-FFF2-40B4-BE49-F238E27FC236}">
                <a16:creationId xmlns:a16="http://schemas.microsoft.com/office/drawing/2014/main" id="{7E906D06-3ECD-7053-40D3-AF9C62C2AEB7}"/>
              </a:ext>
            </a:extLst>
          </p:cNvPr>
          <p:cNvSpPr txBox="1">
            <a:spLocks/>
          </p:cNvSpPr>
          <p:nvPr/>
        </p:nvSpPr>
        <p:spPr>
          <a:xfrm>
            <a:off x="5236632" y="4533356"/>
            <a:ext cx="4090397" cy="1362858"/>
          </a:xfrm>
          <a:prstGeom prst="rect">
            <a:avLst/>
          </a:prstGeom>
        </p:spPr>
        <p:txBody>
          <a:bodyPr vert="horz" lIns="91440" tIns="91440" rIns="91440" bIns="45720" rtlCol="0" anchor="t">
            <a:noAutofit/>
          </a:bodyPr>
          <a:lstStyle>
            <a:lvl1pPr marL="225425" indent="-225425"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tabLst>
                <a:tab pos="225425" algn="l"/>
              </a:tabLst>
              <a:defRPr sz="2000" kern="1200">
                <a:solidFill>
                  <a:schemeClr val="tx1"/>
                </a:solidFill>
                <a:latin typeface="+mn-lt"/>
                <a:ea typeface="Noto Sans" panose="020B0502040504020204" pitchFamily="34" charset="0"/>
                <a:cs typeface="Arial" panose="020B0604020202020204" pitchFamily="34" charset="0"/>
              </a:defRPr>
            </a:lvl1pPr>
            <a:lvl2pPr marL="627063" indent="-287338"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Noto Sans" panose="020B0502040504020204" pitchFamily="34" charset="0"/>
                <a:cs typeface="Arial" panose="020B0604020202020204" pitchFamily="34" charset="0"/>
              </a:defRPr>
            </a:lvl2pPr>
            <a:lvl3pPr marL="914400" indent="-225425"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Noto Sans" panose="020B0502040504020204" pitchFamily="34" charset="0"/>
                <a:cs typeface="Arial" panose="020B0604020202020204" pitchFamily="34" charset="0"/>
              </a:defRPr>
            </a:lvl3pPr>
            <a:lvl4pPr marL="1254125" indent="-277813"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Noto Sans" panose="020B0502040504020204" pitchFamily="34" charset="0"/>
                <a:cs typeface="Arial" panose="020B0604020202020204" pitchFamily="34" charset="0"/>
              </a:defRPr>
            </a:lvl4pPr>
            <a:lvl5pPr marL="1541463" indent="-227013"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Noto Sans" panose="020B0502040504020204" pitchFamily="34" charset="0"/>
                <a:cs typeface="Arial" panose="020B0604020202020204" pitchFamily="34" charset="0"/>
              </a:defRPr>
            </a:lvl5pPr>
            <a:lvl6pPr marL="402336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9pPr>
          </a:lstStyle>
          <a:p>
            <a:r>
              <a:rPr lang="en-US" sz="1600" dirty="0">
                <a:solidFill>
                  <a:schemeClr val="bg2">
                    <a:lumMod val="10000"/>
                  </a:schemeClr>
                </a:solidFill>
                <a:latin typeface="Arial"/>
                <a:ea typeface="Noto Sans"/>
              </a:rPr>
              <a:t>Use for subtitles and standard body text. </a:t>
            </a:r>
          </a:p>
          <a:p>
            <a:r>
              <a:rPr lang="en-US" sz="1600" dirty="0">
                <a:solidFill>
                  <a:schemeClr val="bg2">
                    <a:lumMod val="10000"/>
                  </a:schemeClr>
                </a:solidFill>
                <a:latin typeface="Arial"/>
                <a:ea typeface="Noto Sans"/>
              </a:rPr>
              <a:t>Avoid using italics. </a:t>
            </a:r>
          </a:p>
          <a:p>
            <a:r>
              <a:rPr lang="en-US" sz="1600" dirty="0">
                <a:solidFill>
                  <a:schemeClr val="bg2">
                    <a:lumMod val="10000"/>
                  </a:schemeClr>
                </a:solidFill>
                <a:latin typeface="Arial"/>
                <a:ea typeface="Noto Sans"/>
              </a:rPr>
              <a:t>Subtitles and body text should always be black.</a:t>
            </a:r>
            <a:endParaRPr lang="en-US" sz="1600" dirty="0">
              <a:solidFill>
                <a:schemeClr val="bg2">
                  <a:lumMod val="10000"/>
                </a:schemeClr>
              </a:solidFill>
              <a:latin typeface="Arial"/>
            </a:endParaRPr>
          </a:p>
        </p:txBody>
      </p:sp>
      <p:sp>
        <p:nvSpPr>
          <p:cNvPr id="12" name="Content Placeholder 10">
            <a:extLst>
              <a:ext uri="{FF2B5EF4-FFF2-40B4-BE49-F238E27FC236}">
                <a16:creationId xmlns:a16="http://schemas.microsoft.com/office/drawing/2014/main" id="{BC0BD042-932A-A52E-75F4-E0BC31D5FD05}"/>
              </a:ext>
            </a:extLst>
          </p:cNvPr>
          <p:cNvSpPr txBox="1">
            <a:spLocks/>
          </p:cNvSpPr>
          <p:nvPr/>
        </p:nvSpPr>
        <p:spPr>
          <a:xfrm>
            <a:off x="9775768" y="4533356"/>
            <a:ext cx="3923015" cy="1362858"/>
          </a:xfrm>
          <a:prstGeom prst="rect">
            <a:avLst/>
          </a:prstGeom>
        </p:spPr>
        <p:txBody>
          <a:bodyPr vert="horz" lIns="91440" tIns="91440" rIns="91440" bIns="45720" rtlCol="0" anchor="t">
            <a:noAutofit/>
          </a:bodyPr>
          <a:lstStyle>
            <a:lvl1pPr marL="225425" indent="-225425"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tabLst>
                <a:tab pos="225425" algn="l"/>
              </a:tabLst>
              <a:defRPr sz="2000" kern="1200">
                <a:solidFill>
                  <a:schemeClr val="tx1"/>
                </a:solidFill>
                <a:latin typeface="+mn-lt"/>
                <a:ea typeface="Noto Sans" panose="020B0502040504020204" pitchFamily="34" charset="0"/>
                <a:cs typeface="Arial" panose="020B0604020202020204" pitchFamily="34" charset="0"/>
              </a:defRPr>
            </a:lvl1pPr>
            <a:lvl2pPr marL="627063" indent="-287338"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Noto Sans" panose="020B0502040504020204" pitchFamily="34" charset="0"/>
                <a:cs typeface="Arial" panose="020B0604020202020204" pitchFamily="34" charset="0"/>
              </a:defRPr>
            </a:lvl2pPr>
            <a:lvl3pPr marL="914400" indent="-225425"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Noto Sans" panose="020B0502040504020204" pitchFamily="34" charset="0"/>
                <a:cs typeface="Arial" panose="020B0604020202020204" pitchFamily="34" charset="0"/>
              </a:defRPr>
            </a:lvl3pPr>
            <a:lvl4pPr marL="1254125" indent="-277813"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Noto Sans" panose="020B0502040504020204" pitchFamily="34" charset="0"/>
                <a:cs typeface="Arial" panose="020B0604020202020204" pitchFamily="34" charset="0"/>
              </a:defRPr>
            </a:lvl4pPr>
            <a:lvl5pPr marL="1541463" indent="-227013"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Noto Sans" panose="020B0502040504020204" pitchFamily="34" charset="0"/>
                <a:cs typeface="Arial" panose="020B0604020202020204" pitchFamily="34" charset="0"/>
              </a:defRPr>
            </a:lvl5pPr>
            <a:lvl6pPr marL="402336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9pPr>
          </a:lstStyle>
          <a:p>
            <a:r>
              <a:rPr lang="en-US" sz="1600" dirty="0">
                <a:solidFill>
                  <a:schemeClr val="bg2">
                    <a:lumMod val="10000"/>
                  </a:schemeClr>
                </a:solidFill>
                <a:latin typeface="Arial"/>
                <a:ea typeface="Noto Sans"/>
              </a:rPr>
              <a:t>Use for captions and charts. </a:t>
            </a:r>
          </a:p>
          <a:p>
            <a:r>
              <a:rPr lang="en-US" sz="1600" dirty="0">
                <a:solidFill>
                  <a:schemeClr val="bg2">
                    <a:lumMod val="10000"/>
                  </a:schemeClr>
                </a:solidFill>
                <a:latin typeface="Arial"/>
                <a:ea typeface="Noto Sans"/>
              </a:rPr>
              <a:t>Captions should always be black.</a:t>
            </a:r>
            <a:endParaRPr lang="en-US" sz="1600" dirty="0">
              <a:solidFill>
                <a:schemeClr val="bg2">
                  <a:lumMod val="10000"/>
                </a:schemeClr>
              </a:solidFill>
              <a:latin typeface="Arial"/>
            </a:endParaRPr>
          </a:p>
          <a:p>
            <a:pPr marL="0" indent="0">
              <a:buFont typeface="Arial" panose="020B0604020202020204" pitchFamily="34" charset="0"/>
              <a:buNone/>
            </a:pPr>
            <a:endParaRPr lang="en-US" dirty="0">
              <a:latin typeface="Arial"/>
            </a:endParaRPr>
          </a:p>
          <a:p>
            <a:pPr marL="0" indent="0">
              <a:buFont typeface="Arial" panose="020B0604020202020204" pitchFamily="34" charset="0"/>
              <a:buNone/>
            </a:pPr>
            <a:endParaRPr lang="en-US" dirty="0">
              <a:latin typeface="Arial"/>
            </a:endParaRPr>
          </a:p>
        </p:txBody>
      </p:sp>
      <p:cxnSp>
        <p:nvCxnSpPr>
          <p:cNvPr id="13" name="Straight Connector 12">
            <a:extLst>
              <a:ext uri="{FF2B5EF4-FFF2-40B4-BE49-F238E27FC236}">
                <a16:creationId xmlns:a16="http://schemas.microsoft.com/office/drawing/2014/main" id="{2D057ABB-1CEB-10A9-38A9-06322AA63465}"/>
              </a:ext>
            </a:extLst>
          </p:cNvPr>
          <p:cNvCxnSpPr>
            <a:cxnSpLocks/>
          </p:cNvCxnSpPr>
          <p:nvPr/>
        </p:nvCxnSpPr>
        <p:spPr bwMode="auto">
          <a:xfrm>
            <a:off x="502186" y="3669694"/>
            <a:ext cx="0" cy="2417379"/>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67A6121A-1A97-5A6B-793D-39E16506B53D}"/>
              </a:ext>
            </a:extLst>
          </p:cNvPr>
          <p:cNvCxnSpPr>
            <a:cxnSpLocks/>
          </p:cNvCxnSpPr>
          <p:nvPr/>
        </p:nvCxnSpPr>
        <p:spPr bwMode="auto">
          <a:xfrm>
            <a:off x="5041323" y="3669694"/>
            <a:ext cx="0" cy="2417379"/>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D8AA4EB7-1831-2083-A435-63D323F06408}"/>
              </a:ext>
            </a:extLst>
          </p:cNvPr>
          <p:cNvCxnSpPr>
            <a:cxnSpLocks/>
          </p:cNvCxnSpPr>
          <p:nvPr/>
        </p:nvCxnSpPr>
        <p:spPr bwMode="auto">
          <a:xfrm>
            <a:off x="9580460" y="3669694"/>
            <a:ext cx="0" cy="2417379"/>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sp>
        <p:nvSpPr>
          <p:cNvPr id="16" name="Text Placeholder 8">
            <a:extLst>
              <a:ext uri="{FF2B5EF4-FFF2-40B4-BE49-F238E27FC236}">
                <a16:creationId xmlns:a16="http://schemas.microsoft.com/office/drawing/2014/main" id="{F13512AB-134E-49D6-A783-7FA18248A458}"/>
              </a:ext>
            </a:extLst>
          </p:cNvPr>
          <p:cNvSpPr txBox="1">
            <a:spLocks/>
          </p:cNvSpPr>
          <p:nvPr/>
        </p:nvSpPr>
        <p:spPr>
          <a:xfrm>
            <a:off x="9833887" y="3594082"/>
            <a:ext cx="4206240" cy="758952"/>
          </a:xfrm>
          <a:prstGeom prst="rect">
            <a:avLst/>
          </a:prstGeom>
        </p:spPr>
        <p:txBody>
          <a:bodyPr vert="horz" lIns="91440" tIns="91440" rIns="91440" bIns="45720" rtlCol="0" anchor="b">
            <a:normAutofit/>
          </a:bodyPr>
          <a:lstStyle>
            <a:lvl1pPr marL="0" indent="0"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None/>
              <a:tabLst>
                <a:tab pos="225425" algn="l"/>
              </a:tabLst>
              <a:defRPr sz="2000" b="1" kern="1200">
                <a:solidFill>
                  <a:schemeClr val="tx1"/>
                </a:solidFill>
                <a:latin typeface="+mn-lt"/>
                <a:ea typeface="Noto Sans" panose="020B0502040504020204" pitchFamily="34" charset="0"/>
                <a:cs typeface="Arial" panose="020B0604020202020204" pitchFamily="34" charset="0"/>
              </a:defRPr>
            </a:lvl1pPr>
            <a:lvl2pPr marL="627063" indent="-287338"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Noto Sans" panose="020B0502040504020204" pitchFamily="34" charset="0"/>
                <a:cs typeface="Arial" panose="020B0604020202020204" pitchFamily="34" charset="0"/>
              </a:defRPr>
            </a:lvl2pPr>
            <a:lvl3pPr marL="914400" indent="-225425"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Noto Sans" panose="020B0502040504020204" pitchFamily="34" charset="0"/>
                <a:cs typeface="Arial" panose="020B0604020202020204" pitchFamily="34" charset="0"/>
              </a:defRPr>
            </a:lvl3pPr>
            <a:lvl4pPr marL="1254125" indent="-277813"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Noto Sans" panose="020B0502040504020204" pitchFamily="34" charset="0"/>
                <a:cs typeface="Arial" panose="020B0604020202020204" pitchFamily="34" charset="0"/>
              </a:defRPr>
            </a:lvl4pPr>
            <a:lvl5pPr marL="1541463" indent="-227013"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Noto Sans" panose="020B0502040504020204" pitchFamily="34" charset="0"/>
                <a:cs typeface="Arial" panose="020B0604020202020204" pitchFamily="34" charset="0"/>
              </a:defRPr>
            </a:lvl5pPr>
            <a:lvl6pPr marL="402336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9pPr>
          </a:lstStyle>
          <a:p>
            <a:r>
              <a:rPr lang="en-US" sz="1800" b="0" dirty="0">
                <a:solidFill>
                  <a:schemeClr val="bg2">
                    <a:lumMod val="10000"/>
                  </a:schemeClr>
                </a:solidFill>
                <a:latin typeface="Arial Narrow" panose="020B0604020202020204" pitchFamily="34" charset="0"/>
                <a:ea typeface="Noto Sans"/>
                <a:cs typeface="Arial Narrow" panose="020B0604020202020204" pitchFamily="34" charset="0"/>
              </a:rPr>
              <a:t>Arial Narrow</a:t>
            </a:r>
            <a:endParaRPr lang="en-US" sz="1800" b="0" dirty="0">
              <a:solidFill>
                <a:schemeClr val="bg2">
                  <a:lumMod val="10000"/>
                </a:schemeClr>
              </a:solidFill>
              <a:latin typeface="Arial Narrow" panose="020B0604020202020204" pitchFamily="34" charset="0"/>
              <a:cs typeface="Arial Narrow" panose="020B0604020202020204" pitchFamily="34" charset="0"/>
            </a:endParaRPr>
          </a:p>
        </p:txBody>
      </p:sp>
      <p:sp>
        <p:nvSpPr>
          <p:cNvPr id="17" name="Rectangle 16">
            <a:extLst>
              <a:ext uri="{FF2B5EF4-FFF2-40B4-BE49-F238E27FC236}">
                <a16:creationId xmlns:a16="http://schemas.microsoft.com/office/drawing/2014/main" id="{82CEAA02-B721-5715-8F46-68A1353E1A79}"/>
              </a:ext>
            </a:extLst>
          </p:cNvPr>
          <p:cNvSpPr/>
          <p:nvPr/>
        </p:nvSpPr>
        <p:spPr bwMode="auto">
          <a:xfrm>
            <a:off x="9500990" y="1313793"/>
            <a:ext cx="4197805" cy="1870730"/>
          </a:xfrm>
          <a:prstGeom prst="rect">
            <a:avLst/>
          </a:prstGeom>
          <a:solidFill>
            <a:schemeClr val="bg1"/>
          </a:solidFill>
          <a:ln w="9525">
            <a:solidFill>
              <a:schemeClr val="tx1"/>
            </a:solidFill>
            <a:round/>
            <a:headEnd/>
            <a:tailEnd/>
          </a:ln>
          <a:effectLst/>
        </p:spPr>
        <p:txBody>
          <a:bodyPr wrap="square" rtlCol="0" anchor="ctr"/>
          <a:lstStyle/>
          <a:p>
            <a:pPr algn="ctr" eaLnBrk="0" fontAlgn="base" hangingPunct="0">
              <a:spcBef>
                <a:spcPct val="0"/>
              </a:spcBef>
              <a:spcAft>
                <a:spcPct val="0"/>
              </a:spcAft>
            </a:pPr>
            <a:endParaRPr lang="en-US" b="1" dirty="0">
              <a:solidFill>
                <a:srgbClr val="FFFFFF"/>
              </a:solidFill>
            </a:endParaRPr>
          </a:p>
        </p:txBody>
      </p:sp>
      <p:pic>
        <p:nvPicPr>
          <p:cNvPr id="18" name="Picture 17">
            <a:extLst>
              <a:ext uri="{FF2B5EF4-FFF2-40B4-BE49-F238E27FC236}">
                <a16:creationId xmlns:a16="http://schemas.microsoft.com/office/drawing/2014/main" id="{3A1593B5-9824-B78F-E47B-86702763497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9754417" y="1538543"/>
            <a:ext cx="3494655" cy="1635113"/>
          </a:xfrm>
          <a:prstGeom prst="rect">
            <a:avLst/>
          </a:prstGeom>
        </p:spPr>
      </p:pic>
      <p:sp>
        <p:nvSpPr>
          <p:cNvPr id="19" name="TextBox 18">
            <a:extLst>
              <a:ext uri="{FF2B5EF4-FFF2-40B4-BE49-F238E27FC236}">
                <a16:creationId xmlns:a16="http://schemas.microsoft.com/office/drawing/2014/main" id="{14D4C65C-189F-D43F-F41A-B0399DF0C6AD}"/>
              </a:ext>
            </a:extLst>
          </p:cNvPr>
          <p:cNvSpPr txBox="1"/>
          <p:nvPr/>
        </p:nvSpPr>
        <p:spPr>
          <a:xfrm>
            <a:off x="9696300" y="2584064"/>
            <a:ext cx="1515432" cy="353943"/>
          </a:xfrm>
          <a:prstGeom prst="rect">
            <a:avLst/>
          </a:prstGeom>
          <a:noFill/>
        </p:spPr>
        <p:txBody>
          <a:bodyPr wrap="square" rtlCol="0">
            <a:spAutoFit/>
          </a:bodyPr>
          <a:lstStyle/>
          <a:p>
            <a:r>
              <a:rPr lang="en-US" sz="1700" dirty="0">
                <a:latin typeface="Consolas" panose="020B0609020204030204" pitchFamily="49" charset="0"/>
                <a:cs typeface="Consolas" panose="020B0609020204030204" pitchFamily="49" charset="0"/>
              </a:rPr>
              <a:t>Consolas</a:t>
            </a:r>
          </a:p>
        </p:txBody>
      </p:sp>
    </p:spTree>
    <p:extLst>
      <p:ext uri="{BB962C8B-B14F-4D97-AF65-F5344CB8AC3E}">
        <p14:creationId xmlns:p14="http://schemas.microsoft.com/office/powerpoint/2010/main" val="1775884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11" descr="A blurry image of a person sitting on a stool&#10;&#10;Description automatically generated">
            <a:extLst>
              <a:ext uri="{FF2B5EF4-FFF2-40B4-BE49-F238E27FC236}">
                <a16:creationId xmlns:a16="http://schemas.microsoft.com/office/drawing/2014/main" id="{0B03C5AC-650D-8823-792C-5832A700F65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16310" y="2432749"/>
            <a:ext cx="1684314" cy="1682051"/>
          </a:xfrm>
          <a:prstGeom prst="rect">
            <a:avLst/>
          </a:prstGeom>
          <a:solidFill>
            <a:schemeClr val="bg1">
              <a:lumMod val="85000"/>
            </a:schemeClr>
          </a:solidFill>
        </p:spPr>
      </p:pic>
      <p:pic>
        <p:nvPicPr>
          <p:cNvPr id="11" name="Picture Placeholder 13" descr="A person in a blue suit&#10;&#10;Description automatically generated">
            <a:extLst>
              <a:ext uri="{FF2B5EF4-FFF2-40B4-BE49-F238E27FC236}">
                <a16:creationId xmlns:a16="http://schemas.microsoft.com/office/drawing/2014/main" id="{1546EAB6-9068-C879-B995-47943DF005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6310" y="4689121"/>
            <a:ext cx="1684314" cy="1682051"/>
          </a:xfrm>
          <a:prstGeom prst="rect">
            <a:avLst/>
          </a:prstGeom>
          <a:solidFill>
            <a:schemeClr val="bg1">
              <a:lumMod val="85000"/>
            </a:schemeClr>
          </a:solidFill>
        </p:spPr>
      </p:pic>
      <p:sp>
        <p:nvSpPr>
          <p:cNvPr id="2" name="Title 1">
            <a:extLst>
              <a:ext uri="{FF2B5EF4-FFF2-40B4-BE49-F238E27FC236}">
                <a16:creationId xmlns:a16="http://schemas.microsoft.com/office/drawing/2014/main" id="{68B44281-E380-01D4-77B2-723381DC3DAB}"/>
              </a:ext>
            </a:extLst>
          </p:cNvPr>
          <p:cNvSpPr>
            <a:spLocks noGrp="1"/>
          </p:cNvSpPr>
          <p:nvPr>
            <p:ph type="title"/>
          </p:nvPr>
        </p:nvSpPr>
        <p:spPr/>
        <p:txBody>
          <a:bodyPr/>
          <a:lstStyle/>
          <a:p>
            <a:r>
              <a:rPr lang="en-US" sz="4000" dirty="0">
                <a:latin typeface="+mj-lt"/>
              </a:rPr>
              <a:t>Headshot Feature Content Slide</a:t>
            </a:r>
            <a:endParaRPr lang="en-US" dirty="0"/>
          </a:p>
        </p:txBody>
      </p:sp>
      <p:sp>
        <p:nvSpPr>
          <p:cNvPr id="3" name="Text Placeholder 2">
            <a:extLst>
              <a:ext uri="{FF2B5EF4-FFF2-40B4-BE49-F238E27FC236}">
                <a16:creationId xmlns:a16="http://schemas.microsoft.com/office/drawing/2014/main" id="{64B8DE1B-9A73-83BD-2AAA-2832545E3424}"/>
              </a:ext>
            </a:extLst>
          </p:cNvPr>
          <p:cNvSpPr>
            <a:spLocks noGrp="1"/>
          </p:cNvSpPr>
          <p:nvPr>
            <p:ph type="body" sz="quarter" idx="15"/>
          </p:nvPr>
        </p:nvSpPr>
        <p:spPr/>
        <p:txBody>
          <a:bodyPr>
            <a:normAutofit fontScale="92500" lnSpcReduction="10000"/>
          </a:bodyPr>
          <a:lstStyle/>
          <a:p>
            <a:r>
              <a:rPr lang="en-US" sz="2800" dirty="0">
                <a:solidFill>
                  <a:schemeClr val="bg2">
                    <a:lumMod val="10000"/>
                  </a:schemeClr>
                </a:solidFill>
                <a:latin typeface="Arial" panose="020B0604020202020204" pitchFamily="34" charset="0"/>
                <a:cs typeface="Arial" panose="020B0604020202020204" pitchFamily="34" charset="0"/>
              </a:rPr>
              <a:t>Lorem ipsum dolor sit </a:t>
            </a:r>
            <a:r>
              <a:rPr lang="en-US" sz="2800" dirty="0" err="1">
                <a:solidFill>
                  <a:schemeClr val="bg2">
                    <a:lumMod val="10000"/>
                  </a:schemeClr>
                </a:solidFill>
                <a:latin typeface="Arial" panose="020B0604020202020204" pitchFamily="34" charset="0"/>
                <a:cs typeface="Arial" panose="020B0604020202020204" pitchFamily="34" charset="0"/>
              </a:rPr>
              <a:t>amet</a:t>
            </a:r>
            <a:endParaRPr lang="en-US" sz="2800" dirty="0">
              <a:solidFill>
                <a:schemeClr val="bg2">
                  <a:lumMod val="10000"/>
                </a:schemeClr>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DE5C72F6-1296-7E52-A65F-41F569B1C6FA}"/>
              </a:ext>
            </a:extLst>
          </p:cNvPr>
          <p:cNvSpPr>
            <a:spLocks noGrp="1"/>
          </p:cNvSpPr>
          <p:nvPr>
            <p:ph sz="quarter" idx="17"/>
          </p:nvPr>
        </p:nvSpPr>
        <p:spPr/>
        <p:txBody>
          <a:bodyPr/>
          <a:lstStyle/>
          <a:p>
            <a:r>
              <a:rPr lang="en-US" sz="1600" dirty="0">
                <a:solidFill>
                  <a:schemeClr val="bg2">
                    <a:lumMod val="10000"/>
                  </a:schemeClr>
                </a:solidFill>
                <a:effectLst/>
                <a:latin typeface="Arial" panose="020B0604020202020204" pitchFamily="34" charset="0"/>
              </a:rPr>
              <a:t>Lorem ipsum dolor sit </a:t>
            </a:r>
            <a:r>
              <a:rPr lang="en-US" sz="1600" dirty="0" err="1">
                <a:solidFill>
                  <a:schemeClr val="bg2">
                    <a:lumMod val="10000"/>
                  </a:schemeClr>
                </a:solidFill>
                <a:effectLst/>
                <a:latin typeface="Arial" panose="020B0604020202020204" pitchFamily="34" charset="0"/>
              </a:rPr>
              <a:t>amet</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consectetur</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adipiscing</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elit</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Quisque</a:t>
            </a:r>
            <a:r>
              <a:rPr lang="en-US" sz="1600" dirty="0">
                <a:solidFill>
                  <a:schemeClr val="bg2">
                    <a:lumMod val="10000"/>
                  </a:schemeClr>
                </a:solidFill>
                <a:effectLst/>
                <a:latin typeface="Arial" panose="020B0604020202020204" pitchFamily="34" charset="0"/>
              </a:rPr>
              <a:t> vel </a:t>
            </a:r>
            <a:r>
              <a:rPr lang="en-US" sz="1600" dirty="0" err="1">
                <a:solidFill>
                  <a:schemeClr val="bg2">
                    <a:lumMod val="10000"/>
                  </a:schemeClr>
                </a:solidFill>
                <a:effectLst/>
                <a:latin typeface="Arial" panose="020B0604020202020204" pitchFamily="34" charset="0"/>
              </a:rPr>
              <a:t>metus</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massa</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Pellentesque</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posuere</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tempor</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sapien</a:t>
            </a:r>
            <a:r>
              <a:rPr lang="en-US" sz="1600" dirty="0">
                <a:solidFill>
                  <a:schemeClr val="bg2">
                    <a:lumMod val="10000"/>
                  </a:schemeClr>
                </a:solidFill>
                <a:effectLst/>
                <a:latin typeface="Arial" panose="020B0604020202020204" pitchFamily="34" charset="0"/>
              </a:rPr>
              <a:t>, vel lacinia </a:t>
            </a:r>
            <a:r>
              <a:rPr lang="en-US" sz="1600" dirty="0" err="1">
                <a:solidFill>
                  <a:schemeClr val="bg2">
                    <a:lumMod val="10000"/>
                  </a:schemeClr>
                </a:solidFill>
                <a:effectLst/>
                <a:latin typeface="Arial" panose="020B0604020202020204" pitchFamily="34" charset="0"/>
              </a:rPr>
              <a:t>urna</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imperdiet</a:t>
            </a:r>
            <a:r>
              <a:rPr lang="en-US" sz="1600" dirty="0">
                <a:solidFill>
                  <a:schemeClr val="bg2">
                    <a:lumMod val="10000"/>
                  </a:schemeClr>
                </a:solidFill>
                <a:effectLst/>
                <a:latin typeface="Arial" panose="020B0604020202020204" pitchFamily="34" charset="0"/>
              </a:rPr>
              <a:t> sit </a:t>
            </a:r>
            <a:r>
              <a:rPr lang="en-US" sz="1600" dirty="0" err="1">
                <a:solidFill>
                  <a:schemeClr val="bg2">
                    <a:lumMod val="10000"/>
                  </a:schemeClr>
                </a:solidFill>
                <a:effectLst/>
                <a:latin typeface="Arial" panose="020B0604020202020204" pitchFamily="34" charset="0"/>
              </a:rPr>
              <a:t>amet</a:t>
            </a:r>
            <a:r>
              <a:rPr lang="en-US" sz="1600" dirty="0">
                <a:solidFill>
                  <a:schemeClr val="bg2">
                    <a:lumMod val="10000"/>
                  </a:schemeClr>
                </a:solidFill>
                <a:effectLst/>
                <a:latin typeface="Arial" panose="020B0604020202020204" pitchFamily="34" charset="0"/>
              </a:rPr>
              <a:t>. </a:t>
            </a:r>
            <a:endParaRPr lang="en-US" sz="1600" dirty="0"/>
          </a:p>
          <a:p>
            <a:endParaRPr lang="en-US" dirty="0"/>
          </a:p>
        </p:txBody>
      </p:sp>
      <p:sp>
        <p:nvSpPr>
          <p:cNvPr id="6" name="Text Placeholder 5">
            <a:extLst>
              <a:ext uri="{FF2B5EF4-FFF2-40B4-BE49-F238E27FC236}">
                <a16:creationId xmlns:a16="http://schemas.microsoft.com/office/drawing/2014/main" id="{BAE25818-3F32-515E-7756-36FB358A6B09}"/>
              </a:ext>
            </a:extLst>
          </p:cNvPr>
          <p:cNvSpPr>
            <a:spLocks noGrp="1"/>
          </p:cNvSpPr>
          <p:nvPr>
            <p:ph type="body" sz="quarter" idx="21"/>
          </p:nvPr>
        </p:nvSpPr>
        <p:spPr/>
        <p:txBody>
          <a:bodyPr>
            <a:normAutofit fontScale="92500" lnSpcReduction="10000"/>
          </a:bodyPr>
          <a:lstStyle/>
          <a:p>
            <a:r>
              <a:rPr lang="en-US" sz="2800" dirty="0">
                <a:solidFill>
                  <a:schemeClr val="bg2">
                    <a:lumMod val="10000"/>
                  </a:schemeClr>
                </a:solidFill>
                <a:latin typeface="Arial" panose="020B0604020202020204" pitchFamily="34" charset="0"/>
                <a:cs typeface="Arial" panose="020B0604020202020204" pitchFamily="34" charset="0"/>
              </a:rPr>
              <a:t>Lorem ipsum dolor sit </a:t>
            </a:r>
            <a:r>
              <a:rPr lang="en-US" sz="2800" dirty="0" err="1">
                <a:solidFill>
                  <a:schemeClr val="bg2">
                    <a:lumMod val="10000"/>
                  </a:schemeClr>
                </a:solidFill>
                <a:latin typeface="Arial" panose="020B0604020202020204" pitchFamily="34" charset="0"/>
                <a:cs typeface="Arial" panose="020B0604020202020204" pitchFamily="34" charset="0"/>
              </a:rPr>
              <a:t>amet</a:t>
            </a:r>
            <a:endParaRPr lang="en-US" sz="2800" dirty="0">
              <a:solidFill>
                <a:schemeClr val="bg2">
                  <a:lumMod val="10000"/>
                </a:schemeClr>
              </a:solidFill>
              <a:latin typeface="Arial" panose="020B0604020202020204" pitchFamily="34" charset="0"/>
              <a:cs typeface="Arial" panose="020B0604020202020204" pitchFamily="34" charset="0"/>
            </a:endParaRPr>
          </a:p>
        </p:txBody>
      </p:sp>
      <p:sp>
        <p:nvSpPr>
          <p:cNvPr id="7" name="Content Placeholder 6">
            <a:extLst>
              <a:ext uri="{FF2B5EF4-FFF2-40B4-BE49-F238E27FC236}">
                <a16:creationId xmlns:a16="http://schemas.microsoft.com/office/drawing/2014/main" id="{04C736A6-8A43-52E3-F840-1B3FCFDBB239}"/>
              </a:ext>
            </a:extLst>
          </p:cNvPr>
          <p:cNvSpPr>
            <a:spLocks noGrp="1"/>
          </p:cNvSpPr>
          <p:nvPr>
            <p:ph sz="quarter" idx="22"/>
          </p:nvPr>
        </p:nvSpPr>
        <p:spPr/>
        <p:txBody>
          <a:bodyPr/>
          <a:lstStyle/>
          <a:p>
            <a:r>
              <a:rPr lang="en-US" sz="1600" dirty="0">
                <a:solidFill>
                  <a:schemeClr val="bg2">
                    <a:lumMod val="10000"/>
                  </a:schemeClr>
                </a:solidFill>
                <a:effectLst/>
                <a:latin typeface="Arial" panose="020B0604020202020204" pitchFamily="34" charset="0"/>
              </a:rPr>
              <a:t>Lorem ipsum dolor sit </a:t>
            </a:r>
            <a:r>
              <a:rPr lang="en-US" sz="1600" dirty="0" err="1">
                <a:solidFill>
                  <a:schemeClr val="bg2">
                    <a:lumMod val="10000"/>
                  </a:schemeClr>
                </a:solidFill>
                <a:effectLst/>
                <a:latin typeface="Arial" panose="020B0604020202020204" pitchFamily="34" charset="0"/>
              </a:rPr>
              <a:t>amet</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consectetur</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adipiscing</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elit</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Quisque</a:t>
            </a:r>
            <a:r>
              <a:rPr lang="en-US" sz="1600" dirty="0">
                <a:solidFill>
                  <a:schemeClr val="bg2">
                    <a:lumMod val="10000"/>
                  </a:schemeClr>
                </a:solidFill>
                <a:effectLst/>
                <a:latin typeface="Arial" panose="020B0604020202020204" pitchFamily="34" charset="0"/>
              </a:rPr>
              <a:t> vel </a:t>
            </a:r>
            <a:r>
              <a:rPr lang="en-US" sz="1600" dirty="0" err="1">
                <a:solidFill>
                  <a:schemeClr val="bg2">
                    <a:lumMod val="10000"/>
                  </a:schemeClr>
                </a:solidFill>
                <a:effectLst/>
                <a:latin typeface="Arial" panose="020B0604020202020204" pitchFamily="34" charset="0"/>
              </a:rPr>
              <a:t>metus</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massa</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Pellentesque</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posuere</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tempor</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sapien</a:t>
            </a:r>
            <a:r>
              <a:rPr lang="en-US" sz="1600" dirty="0">
                <a:solidFill>
                  <a:schemeClr val="bg2">
                    <a:lumMod val="10000"/>
                  </a:schemeClr>
                </a:solidFill>
                <a:effectLst/>
                <a:latin typeface="Arial" panose="020B0604020202020204" pitchFamily="34" charset="0"/>
              </a:rPr>
              <a:t>, vel lacinia </a:t>
            </a:r>
            <a:r>
              <a:rPr lang="en-US" sz="1600" dirty="0" err="1">
                <a:solidFill>
                  <a:schemeClr val="bg2">
                    <a:lumMod val="10000"/>
                  </a:schemeClr>
                </a:solidFill>
                <a:effectLst/>
                <a:latin typeface="Arial" panose="020B0604020202020204" pitchFamily="34" charset="0"/>
              </a:rPr>
              <a:t>urna</a:t>
            </a:r>
            <a:r>
              <a:rPr lang="en-US" sz="1600" dirty="0">
                <a:solidFill>
                  <a:schemeClr val="bg2">
                    <a:lumMod val="10000"/>
                  </a:schemeClr>
                </a:solidFill>
                <a:effectLst/>
                <a:latin typeface="Arial" panose="020B0604020202020204" pitchFamily="34" charset="0"/>
              </a:rPr>
              <a:t> </a:t>
            </a:r>
            <a:r>
              <a:rPr lang="en-US" sz="1600" dirty="0" err="1">
                <a:solidFill>
                  <a:schemeClr val="bg2">
                    <a:lumMod val="10000"/>
                  </a:schemeClr>
                </a:solidFill>
                <a:effectLst/>
                <a:latin typeface="Arial" panose="020B0604020202020204" pitchFamily="34" charset="0"/>
              </a:rPr>
              <a:t>imperdiet</a:t>
            </a:r>
            <a:r>
              <a:rPr lang="en-US" sz="1600" dirty="0">
                <a:solidFill>
                  <a:schemeClr val="bg2">
                    <a:lumMod val="10000"/>
                  </a:schemeClr>
                </a:solidFill>
                <a:effectLst/>
                <a:latin typeface="Arial" panose="020B0604020202020204" pitchFamily="34" charset="0"/>
              </a:rPr>
              <a:t> sit </a:t>
            </a:r>
            <a:r>
              <a:rPr lang="en-US" sz="1600" dirty="0" err="1">
                <a:solidFill>
                  <a:schemeClr val="bg2">
                    <a:lumMod val="10000"/>
                  </a:schemeClr>
                </a:solidFill>
                <a:effectLst/>
                <a:latin typeface="Arial" panose="020B0604020202020204" pitchFamily="34" charset="0"/>
              </a:rPr>
              <a:t>amet</a:t>
            </a:r>
            <a:r>
              <a:rPr lang="en-US" sz="1600" dirty="0">
                <a:solidFill>
                  <a:schemeClr val="bg2">
                    <a:lumMod val="10000"/>
                  </a:schemeClr>
                </a:solidFill>
                <a:effectLst/>
                <a:latin typeface="Arial" panose="020B0604020202020204" pitchFamily="34" charset="0"/>
              </a:rPr>
              <a:t>. </a:t>
            </a:r>
            <a:endParaRPr lang="en-US" sz="1600" dirty="0"/>
          </a:p>
          <a:p>
            <a:endParaRPr lang="en-US" dirty="0"/>
          </a:p>
        </p:txBody>
      </p:sp>
    </p:spTree>
    <p:extLst>
      <p:ext uri="{BB962C8B-B14F-4D97-AF65-F5344CB8AC3E}">
        <p14:creationId xmlns:p14="http://schemas.microsoft.com/office/powerpoint/2010/main" val="1427137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D7D06148-9B9B-FE03-AF06-CFC556296C2B}"/>
              </a:ext>
            </a:extLst>
          </p:cNvPr>
          <p:cNvGrpSpPr/>
          <p:nvPr/>
        </p:nvGrpSpPr>
        <p:grpSpPr>
          <a:xfrm>
            <a:off x="503789" y="938494"/>
            <a:ext cx="13660844" cy="5970271"/>
            <a:chOff x="503789" y="914744"/>
            <a:chExt cx="13660844" cy="5970271"/>
          </a:xfrm>
        </p:grpSpPr>
        <p:sp>
          <p:nvSpPr>
            <p:cNvPr id="38" name="object 2">
              <a:extLst>
                <a:ext uri="{FF2B5EF4-FFF2-40B4-BE49-F238E27FC236}">
                  <a16:creationId xmlns:a16="http://schemas.microsoft.com/office/drawing/2014/main" id="{2CC8F89D-1A5A-6225-E4D3-704F9BABB044}"/>
                </a:ext>
              </a:extLst>
            </p:cNvPr>
            <p:cNvSpPr/>
            <p:nvPr/>
          </p:nvSpPr>
          <p:spPr>
            <a:xfrm>
              <a:off x="503789" y="5760718"/>
              <a:ext cx="3225257" cy="1124297"/>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dirty="0"/>
            </a:p>
          </p:txBody>
        </p:sp>
        <p:sp>
          <p:nvSpPr>
            <p:cNvPr id="39" name="object 2">
              <a:extLst>
                <a:ext uri="{FF2B5EF4-FFF2-40B4-BE49-F238E27FC236}">
                  <a16:creationId xmlns:a16="http://schemas.microsoft.com/office/drawing/2014/main" id="{ABBCCB8D-6DBF-682C-58E1-9FD7A60E41A2}"/>
                </a:ext>
              </a:extLst>
            </p:cNvPr>
            <p:cNvSpPr/>
            <p:nvPr/>
          </p:nvSpPr>
          <p:spPr>
            <a:xfrm>
              <a:off x="3977191" y="5726675"/>
              <a:ext cx="3225257" cy="1124297"/>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dirty="0"/>
            </a:p>
          </p:txBody>
        </p:sp>
        <p:sp>
          <p:nvSpPr>
            <p:cNvPr id="40" name="object 2">
              <a:extLst>
                <a:ext uri="{FF2B5EF4-FFF2-40B4-BE49-F238E27FC236}">
                  <a16:creationId xmlns:a16="http://schemas.microsoft.com/office/drawing/2014/main" id="{91961C34-EA4D-6F9F-BAA6-E06F49AB866E}"/>
                </a:ext>
              </a:extLst>
            </p:cNvPr>
            <p:cNvSpPr/>
            <p:nvPr/>
          </p:nvSpPr>
          <p:spPr>
            <a:xfrm>
              <a:off x="7465974" y="5726675"/>
              <a:ext cx="3225257" cy="1124297"/>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dirty="0"/>
            </a:p>
          </p:txBody>
        </p:sp>
        <p:sp>
          <p:nvSpPr>
            <p:cNvPr id="41" name="object 2">
              <a:extLst>
                <a:ext uri="{FF2B5EF4-FFF2-40B4-BE49-F238E27FC236}">
                  <a16:creationId xmlns:a16="http://schemas.microsoft.com/office/drawing/2014/main" id="{1B522A72-F961-7B36-7685-AE736888D865}"/>
                </a:ext>
              </a:extLst>
            </p:cNvPr>
            <p:cNvSpPr/>
            <p:nvPr/>
          </p:nvSpPr>
          <p:spPr>
            <a:xfrm>
              <a:off x="10939376" y="5738499"/>
              <a:ext cx="3225257" cy="1124297"/>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dirty="0"/>
            </a:p>
          </p:txBody>
        </p:sp>
        <p:sp>
          <p:nvSpPr>
            <p:cNvPr id="42" name="object 2">
              <a:extLst>
                <a:ext uri="{FF2B5EF4-FFF2-40B4-BE49-F238E27FC236}">
                  <a16:creationId xmlns:a16="http://schemas.microsoft.com/office/drawing/2014/main" id="{EC371141-94E1-6DA9-1BD9-1DFC1C4FEDFF}"/>
                </a:ext>
              </a:extLst>
            </p:cNvPr>
            <p:cNvSpPr/>
            <p:nvPr/>
          </p:nvSpPr>
          <p:spPr>
            <a:xfrm>
              <a:off x="503789" y="4148363"/>
              <a:ext cx="3225257" cy="1124297"/>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dirty="0"/>
            </a:p>
          </p:txBody>
        </p:sp>
        <p:sp>
          <p:nvSpPr>
            <p:cNvPr id="43" name="object 2">
              <a:extLst>
                <a:ext uri="{FF2B5EF4-FFF2-40B4-BE49-F238E27FC236}">
                  <a16:creationId xmlns:a16="http://schemas.microsoft.com/office/drawing/2014/main" id="{DC8D9F51-D29D-A1F0-0757-70B69BD2BC6A}"/>
                </a:ext>
              </a:extLst>
            </p:cNvPr>
            <p:cNvSpPr/>
            <p:nvPr/>
          </p:nvSpPr>
          <p:spPr>
            <a:xfrm>
              <a:off x="3977191" y="4148363"/>
              <a:ext cx="3225257" cy="1124297"/>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dirty="0"/>
            </a:p>
          </p:txBody>
        </p:sp>
        <p:sp>
          <p:nvSpPr>
            <p:cNvPr id="44" name="object 2">
              <a:extLst>
                <a:ext uri="{FF2B5EF4-FFF2-40B4-BE49-F238E27FC236}">
                  <a16:creationId xmlns:a16="http://schemas.microsoft.com/office/drawing/2014/main" id="{F1E70F03-376B-7301-0E7A-E15DA346FEBD}"/>
                </a:ext>
              </a:extLst>
            </p:cNvPr>
            <p:cNvSpPr/>
            <p:nvPr/>
          </p:nvSpPr>
          <p:spPr>
            <a:xfrm>
              <a:off x="7465974" y="4150540"/>
              <a:ext cx="3225257" cy="1124297"/>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dirty="0"/>
            </a:p>
          </p:txBody>
        </p:sp>
        <p:sp>
          <p:nvSpPr>
            <p:cNvPr id="45" name="object 2">
              <a:extLst>
                <a:ext uri="{FF2B5EF4-FFF2-40B4-BE49-F238E27FC236}">
                  <a16:creationId xmlns:a16="http://schemas.microsoft.com/office/drawing/2014/main" id="{448D939D-A92E-C4A6-5D60-3E629E5E8F72}"/>
                </a:ext>
              </a:extLst>
            </p:cNvPr>
            <p:cNvSpPr/>
            <p:nvPr/>
          </p:nvSpPr>
          <p:spPr>
            <a:xfrm>
              <a:off x="10939376" y="4148362"/>
              <a:ext cx="3225257" cy="1124297"/>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dirty="0"/>
            </a:p>
          </p:txBody>
        </p:sp>
        <p:sp>
          <p:nvSpPr>
            <p:cNvPr id="46" name="object 2">
              <a:extLst>
                <a:ext uri="{FF2B5EF4-FFF2-40B4-BE49-F238E27FC236}">
                  <a16:creationId xmlns:a16="http://schemas.microsoft.com/office/drawing/2014/main" id="{91E1FB28-9E20-891A-86DC-C9AB1AAEE797}"/>
                </a:ext>
              </a:extLst>
            </p:cNvPr>
            <p:cNvSpPr/>
            <p:nvPr/>
          </p:nvSpPr>
          <p:spPr>
            <a:xfrm>
              <a:off x="3977191" y="2538078"/>
              <a:ext cx="3225257" cy="1124297"/>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dirty="0"/>
            </a:p>
          </p:txBody>
        </p:sp>
        <p:sp>
          <p:nvSpPr>
            <p:cNvPr id="47" name="object 2">
              <a:extLst>
                <a:ext uri="{FF2B5EF4-FFF2-40B4-BE49-F238E27FC236}">
                  <a16:creationId xmlns:a16="http://schemas.microsoft.com/office/drawing/2014/main" id="{1AB297A0-98D6-230D-EB3C-164AC738A494}"/>
                </a:ext>
              </a:extLst>
            </p:cNvPr>
            <p:cNvSpPr/>
            <p:nvPr/>
          </p:nvSpPr>
          <p:spPr>
            <a:xfrm>
              <a:off x="7465974" y="2542205"/>
              <a:ext cx="3225257" cy="1124297"/>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dirty="0"/>
            </a:p>
          </p:txBody>
        </p:sp>
        <p:sp>
          <p:nvSpPr>
            <p:cNvPr id="48" name="object 2">
              <a:extLst>
                <a:ext uri="{FF2B5EF4-FFF2-40B4-BE49-F238E27FC236}">
                  <a16:creationId xmlns:a16="http://schemas.microsoft.com/office/drawing/2014/main" id="{9343D051-BA28-D9C4-CC0E-C48DDF9B30D3}"/>
                </a:ext>
              </a:extLst>
            </p:cNvPr>
            <p:cNvSpPr/>
            <p:nvPr/>
          </p:nvSpPr>
          <p:spPr>
            <a:xfrm>
              <a:off x="5669443" y="914744"/>
              <a:ext cx="3225257" cy="1124297"/>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dirty="0"/>
            </a:p>
          </p:txBody>
        </p:sp>
      </p:grpSp>
      <p:sp>
        <p:nvSpPr>
          <p:cNvPr id="2" name="Title 1">
            <a:extLst>
              <a:ext uri="{FF2B5EF4-FFF2-40B4-BE49-F238E27FC236}">
                <a16:creationId xmlns:a16="http://schemas.microsoft.com/office/drawing/2014/main" id="{4125A24A-877A-11DB-CB34-C7E9BA40CD26}"/>
              </a:ext>
            </a:extLst>
          </p:cNvPr>
          <p:cNvSpPr>
            <a:spLocks noGrp="1"/>
          </p:cNvSpPr>
          <p:nvPr>
            <p:ph type="title"/>
          </p:nvPr>
        </p:nvSpPr>
        <p:spPr/>
        <p:txBody>
          <a:bodyPr>
            <a:normAutofit fontScale="90000"/>
          </a:bodyPr>
          <a:lstStyle/>
          <a:p>
            <a:r>
              <a:rPr lang="en-US" dirty="0"/>
              <a:t>Org Chart</a:t>
            </a:r>
          </a:p>
        </p:txBody>
      </p:sp>
      <p:sp>
        <p:nvSpPr>
          <p:cNvPr id="3" name="Content Placeholder 2">
            <a:extLst>
              <a:ext uri="{FF2B5EF4-FFF2-40B4-BE49-F238E27FC236}">
                <a16:creationId xmlns:a16="http://schemas.microsoft.com/office/drawing/2014/main" id="{9E704DAB-7AD2-D112-7FBC-0326D8AF714A}"/>
              </a:ext>
            </a:extLst>
          </p:cNvPr>
          <p:cNvSpPr>
            <a:spLocks noGrp="1"/>
          </p:cNvSpPr>
          <p:nvPr>
            <p:ph idx="1"/>
          </p:nvPr>
        </p:nvSpPr>
        <p:spPr>
          <a:xfrm>
            <a:off x="503236" y="1597026"/>
            <a:ext cx="3389001" cy="1348193"/>
          </a:xfrm>
        </p:spPr>
        <p:txBody>
          <a:bodyPr/>
          <a:lstStyle/>
          <a:p>
            <a:r>
              <a:rPr lang="en-US" sz="2800" dirty="0">
                <a:solidFill>
                  <a:schemeClr val="bg2">
                    <a:lumMod val="10000"/>
                  </a:schemeClr>
                </a:solidFill>
                <a:latin typeface="Arial" panose="020B0604020202020204" pitchFamily="34" charset="0"/>
                <a:cs typeface="Arial" panose="020B0604020202020204" pitchFamily="34" charset="0"/>
              </a:rPr>
              <a:t>Lorem ipsum dolor sit </a:t>
            </a:r>
            <a:r>
              <a:rPr lang="en-US" sz="2800" dirty="0" err="1">
                <a:solidFill>
                  <a:schemeClr val="bg2">
                    <a:lumMod val="10000"/>
                  </a:schemeClr>
                </a:solidFill>
                <a:latin typeface="Arial" panose="020B0604020202020204" pitchFamily="34" charset="0"/>
                <a:cs typeface="Arial" panose="020B0604020202020204" pitchFamily="34" charset="0"/>
              </a:rPr>
              <a:t>amet</a:t>
            </a:r>
            <a:endParaRPr lang="en-US" sz="2800" dirty="0">
              <a:solidFill>
                <a:schemeClr val="bg2">
                  <a:lumMod val="10000"/>
                </a:schemeClr>
              </a:solidFill>
              <a:latin typeface="Arial" panose="020B0604020202020204" pitchFamily="34" charset="0"/>
              <a:cs typeface="Arial" panose="020B0604020202020204" pitchFamily="34" charset="0"/>
            </a:endParaRPr>
          </a:p>
          <a:p>
            <a:endParaRPr lang="en-US" dirty="0"/>
          </a:p>
        </p:txBody>
      </p:sp>
      <p:sp>
        <p:nvSpPr>
          <p:cNvPr id="5" name="Text Placeholder 4">
            <a:extLst>
              <a:ext uri="{FF2B5EF4-FFF2-40B4-BE49-F238E27FC236}">
                <a16:creationId xmlns:a16="http://schemas.microsoft.com/office/drawing/2014/main" id="{B1A8F47E-E8B5-0E48-B962-552C96ABE7A2}"/>
              </a:ext>
            </a:extLst>
          </p:cNvPr>
          <p:cNvSpPr>
            <a:spLocks noGrp="1"/>
          </p:cNvSpPr>
          <p:nvPr>
            <p:ph type="body" sz="quarter" idx="21"/>
          </p:nvPr>
        </p:nvSpPr>
        <p:spPr/>
        <p:txBody>
          <a:bodyPr/>
          <a:lstStyle/>
          <a:p>
            <a:r>
              <a:rPr lang="en-US" dirty="0"/>
              <a:t>Name</a:t>
            </a:r>
          </a:p>
        </p:txBody>
      </p:sp>
      <p:sp>
        <p:nvSpPr>
          <p:cNvPr id="6" name="Text Placeholder 5">
            <a:extLst>
              <a:ext uri="{FF2B5EF4-FFF2-40B4-BE49-F238E27FC236}">
                <a16:creationId xmlns:a16="http://schemas.microsoft.com/office/drawing/2014/main" id="{B53FC7FC-73A2-DAA3-3804-10FBE289A1B8}"/>
              </a:ext>
            </a:extLst>
          </p:cNvPr>
          <p:cNvSpPr>
            <a:spLocks noGrp="1"/>
          </p:cNvSpPr>
          <p:nvPr>
            <p:ph type="body" sz="quarter" idx="22"/>
          </p:nvPr>
        </p:nvSpPr>
        <p:spPr/>
        <p:txBody>
          <a:bodyPr/>
          <a:lstStyle/>
          <a:p>
            <a:r>
              <a:rPr lang="en-US" dirty="0"/>
              <a:t>Title</a:t>
            </a:r>
          </a:p>
          <a:p>
            <a:endParaRPr lang="en-US" dirty="0"/>
          </a:p>
        </p:txBody>
      </p:sp>
      <p:sp>
        <p:nvSpPr>
          <p:cNvPr id="8" name="Text Placeholder 7">
            <a:extLst>
              <a:ext uri="{FF2B5EF4-FFF2-40B4-BE49-F238E27FC236}">
                <a16:creationId xmlns:a16="http://schemas.microsoft.com/office/drawing/2014/main" id="{DF24993B-A4A5-C32A-D623-4710EC62FDAE}"/>
              </a:ext>
            </a:extLst>
          </p:cNvPr>
          <p:cNvSpPr>
            <a:spLocks noGrp="1"/>
          </p:cNvSpPr>
          <p:nvPr>
            <p:ph type="body" sz="quarter" idx="24"/>
          </p:nvPr>
        </p:nvSpPr>
        <p:spPr/>
        <p:txBody>
          <a:bodyPr/>
          <a:lstStyle/>
          <a:p>
            <a:r>
              <a:rPr lang="en-US" dirty="0"/>
              <a:t>Name</a:t>
            </a:r>
          </a:p>
        </p:txBody>
      </p:sp>
      <p:sp>
        <p:nvSpPr>
          <p:cNvPr id="9" name="Text Placeholder 8">
            <a:extLst>
              <a:ext uri="{FF2B5EF4-FFF2-40B4-BE49-F238E27FC236}">
                <a16:creationId xmlns:a16="http://schemas.microsoft.com/office/drawing/2014/main" id="{E0BC71B2-07E7-C39D-748F-E49FA15AB7D4}"/>
              </a:ext>
            </a:extLst>
          </p:cNvPr>
          <p:cNvSpPr>
            <a:spLocks noGrp="1"/>
          </p:cNvSpPr>
          <p:nvPr>
            <p:ph type="body" sz="quarter" idx="25"/>
          </p:nvPr>
        </p:nvSpPr>
        <p:spPr/>
        <p:txBody>
          <a:bodyPr/>
          <a:lstStyle/>
          <a:p>
            <a:r>
              <a:rPr lang="en-US" dirty="0"/>
              <a:t>Title</a:t>
            </a:r>
          </a:p>
          <a:p>
            <a:endParaRPr lang="en-US" dirty="0"/>
          </a:p>
        </p:txBody>
      </p:sp>
      <p:sp>
        <p:nvSpPr>
          <p:cNvPr id="11" name="Text Placeholder 10">
            <a:extLst>
              <a:ext uri="{FF2B5EF4-FFF2-40B4-BE49-F238E27FC236}">
                <a16:creationId xmlns:a16="http://schemas.microsoft.com/office/drawing/2014/main" id="{FB66D996-2B8A-0AD9-6647-4AF3DBD16908}"/>
              </a:ext>
            </a:extLst>
          </p:cNvPr>
          <p:cNvSpPr>
            <a:spLocks noGrp="1"/>
          </p:cNvSpPr>
          <p:nvPr>
            <p:ph type="body" sz="quarter" idx="27"/>
          </p:nvPr>
        </p:nvSpPr>
        <p:spPr/>
        <p:txBody>
          <a:bodyPr/>
          <a:lstStyle/>
          <a:p>
            <a:r>
              <a:rPr lang="en-US" dirty="0"/>
              <a:t>Name</a:t>
            </a:r>
          </a:p>
        </p:txBody>
      </p:sp>
      <p:sp>
        <p:nvSpPr>
          <p:cNvPr id="12" name="Text Placeholder 11">
            <a:extLst>
              <a:ext uri="{FF2B5EF4-FFF2-40B4-BE49-F238E27FC236}">
                <a16:creationId xmlns:a16="http://schemas.microsoft.com/office/drawing/2014/main" id="{1FE31F4D-360E-3E06-0654-85C174707428}"/>
              </a:ext>
            </a:extLst>
          </p:cNvPr>
          <p:cNvSpPr>
            <a:spLocks noGrp="1"/>
          </p:cNvSpPr>
          <p:nvPr>
            <p:ph type="body" sz="quarter" idx="28"/>
          </p:nvPr>
        </p:nvSpPr>
        <p:spPr/>
        <p:txBody>
          <a:bodyPr/>
          <a:lstStyle/>
          <a:p>
            <a:r>
              <a:rPr lang="en-US" dirty="0"/>
              <a:t>Title</a:t>
            </a:r>
          </a:p>
          <a:p>
            <a:endParaRPr lang="en-US" dirty="0"/>
          </a:p>
        </p:txBody>
      </p:sp>
      <p:sp>
        <p:nvSpPr>
          <p:cNvPr id="14" name="Text Placeholder 13">
            <a:extLst>
              <a:ext uri="{FF2B5EF4-FFF2-40B4-BE49-F238E27FC236}">
                <a16:creationId xmlns:a16="http://schemas.microsoft.com/office/drawing/2014/main" id="{0FA3DA70-B68F-19CB-F0D3-C3F7B3C455AC}"/>
              </a:ext>
            </a:extLst>
          </p:cNvPr>
          <p:cNvSpPr>
            <a:spLocks noGrp="1"/>
          </p:cNvSpPr>
          <p:nvPr>
            <p:ph type="body" sz="quarter" idx="30"/>
          </p:nvPr>
        </p:nvSpPr>
        <p:spPr/>
        <p:txBody>
          <a:bodyPr/>
          <a:lstStyle/>
          <a:p>
            <a:r>
              <a:rPr lang="en-US" dirty="0"/>
              <a:t>Name</a:t>
            </a:r>
          </a:p>
        </p:txBody>
      </p:sp>
      <p:sp>
        <p:nvSpPr>
          <p:cNvPr id="15" name="Text Placeholder 14">
            <a:extLst>
              <a:ext uri="{FF2B5EF4-FFF2-40B4-BE49-F238E27FC236}">
                <a16:creationId xmlns:a16="http://schemas.microsoft.com/office/drawing/2014/main" id="{70CD286B-9CED-8D0C-5CA4-9EA5F97CBF35}"/>
              </a:ext>
            </a:extLst>
          </p:cNvPr>
          <p:cNvSpPr>
            <a:spLocks noGrp="1"/>
          </p:cNvSpPr>
          <p:nvPr>
            <p:ph type="body" sz="quarter" idx="31"/>
          </p:nvPr>
        </p:nvSpPr>
        <p:spPr/>
        <p:txBody>
          <a:bodyPr/>
          <a:lstStyle/>
          <a:p>
            <a:r>
              <a:rPr lang="en-US" dirty="0"/>
              <a:t>Title</a:t>
            </a:r>
          </a:p>
          <a:p>
            <a:endParaRPr lang="en-US" dirty="0"/>
          </a:p>
        </p:txBody>
      </p:sp>
      <p:sp>
        <p:nvSpPr>
          <p:cNvPr id="17" name="Text Placeholder 16">
            <a:extLst>
              <a:ext uri="{FF2B5EF4-FFF2-40B4-BE49-F238E27FC236}">
                <a16:creationId xmlns:a16="http://schemas.microsoft.com/office/drawing/2014/main" id="{72D47CCF-E997-432F-57A2-529370A5D3E2}"/>
              </a:ext>
            </a:extLst>
          </p:cNvPr>
          <p:cNvSpPr>
            <a:spLocks noGrp="1"/>
          </p:cNvSpPr>
          <p:nvPr>
            <p:ph type="body" sz="quarter" idx="33"/>
          </p:nvPr>
        </p:nvSpPr>
        <p:spPr/>
        <p:txBody>
          <a:bodyPr/>
          <a:lstStyle/>
          <a:p>
            <a:r>
              <a:rPr lang="en-US" dirty="0"/>
              <a:t>Name</a:t>
            </a:r>
          </a:p>
        </p:txBody>
      </p:sp>
      <p:sp>
        <p:nvSpPr>
          <p:cNvPr id="18" name="Text Placeholder 17">
            <a:extLst>
              <a:ext uri="{FF2B5EF4-FFF2-40B4-BE49-F238E27FC236}">
                <a16:creationId xmlns:a16="http://schemas.microsoft.com/office/drawing/2014/main" id="{FDE844E3-4BB0-9991-B7B2-E1F5639D6F73}"/>
              </a:ext>
            </a:extLst>
          </p:cNvPr>
          <p:cNvSpPr>
            <a:spLocks noGrp="1"/>
          </p:cNvSpPr>
          <p:nvPr>
            <p:ph type="body" sz="quarter" idx="34"/>
          </p:nvPr>
        </p:nvSpPr>
        <p:spPr/>
        <p:txBody>
          <a:bodyPr/>
          <a:lstStyle/>
          <a:p>
            <a:r>
              <a:rPr lang="en-US" dirty="0"/>
              <a:t>Title</a:t>
            </a:r>
          </a:p>
          <a:p>
            <a:endParaRPr lang="en-US" dirty="0"/>
          </a:p>
        </p:txBody>
      </p:sp>
      <p:sp>
        <p:nvSpPr>
          <p:cNvPr id="20" name="Text Placeholder 19">
            <a:extLst>
              <a:ext uri="{FF2B5EF4-FFF2-40B4-BE49-F238E27FC236}">
                <a16:creationId xmlns:a16="http://schemas.microsoft.com/office/drawing/2014/main" id="{E454ACD2-0AD4-DA4A-8E70-6FC40F7D7E73}"/>
              </a:ext>
            </a:extLst>
          </p:cNvPr>
          <p:cNvSpPr>
            <a:spLocks noGrp="1"/>
          </p:cNvSpPr>
          <p:nvPr>
            <p:ph type="body" sz="quarter" idx="36"/>
          </p:nvPr>
        </p:nvSpPr>
        <p:spPr/>
        <p:txBody>
          <a:bodyPr/>
          <a:lstStyle/>
          <a:p>
            <a:r>
              <a:rPr lang="en-US" dirty="0"/>
              <a:t>Name</a:t>
            </a:r>
          </a:p>
        </p:txBody>
      </p:sp>
      <p:sp>
        <p:nvSpPr>
          <p:cNvPr id="21" name="Text Placeholder 20">
            <a:extLst>
              <a:ext uri="{FF2B5EF4-FFF2-40B4-BE49-F238E27FC236}">
                <a16:creationId xmlns:a16="http://schemas.microsoft.com/office/drawing/2014/main" id="{3719977E-1544-334A-2104-778A32365BF4}"/>
              </a:ext>
            </a:extLst>
          </p:cNvPr>
          <p:cNvSpPr>
            <a:spLocks noGrp="1"/>
          </p:cNvSpPr>
          <p:nvPr>
            <p:ph type="body" sz="quarter" idx="37"/>
          </p:nvPr>
        </p:nvSpPr>
        <p:spPr/>
        <p:txBody>
          <a:bodyPr/>
          <a:lstStyle/>
          <a:p>
            <a:r>
              <a:rPr lang="en-US" dirty="0"/>
              <a:t>Title</a:t>
            </a:r>
          </a:p>
          <a:p>
            <a:endParaRPr lang="en-US" dirty="0"/>
          </a:p>
        </p:txBody>
      </p:sp>
      <p:sp>
        <p:nvSpPr>
          <p:cNvPr id="23" name="Text Placeholder 22">
            <a:extLst>
              <a:ext uri="{FF2B5EF4-FFF2-40B4-BE49-F238E27FC236}">
                <a16:creationId xmlns:a16="http://schemas.microsoft.com/office/drawing/2014/main" id="{DDDC6D2A-C89F-8172-8952-590EC6135072}"/>
              </a:ext>
            </a:extLst>
          </p:cNvPr>
          <p:cNvSpPr>
            <a:spLocks noGrp="1"/>
          </p:cNvSpPr>
          <p:nvPr>
            <p:ph type="body" sz="quarter" idx="39"/>
          </p:nvPr>
        </p:nvSpPr>
        <p:spPr/>
        <p:txBody>
          <a:bodyPr/>
          <a:lstStyle/>
          <a:p>
            <a:r>
              <a:rPr lang="en-US" dirty="0"/>
              <a:t>Name</a:t>
            </a:r>
          </a:p>
        </p:txBody>
      </p:sp>
      <p:sp>
        <p:nvSpPr>
          <p:cNvPr id="24" name="Text Placeholder 23">
            <a:extLst>
              <a:ext uri="{FF2B5EF4-FFF2-40B4-BE49-F238E27FC236}">
                <a16:creationId xmlns:a16="http://schemas.microsoft.com/office/drawing/2014/main" id="{06DCDB0E-D46C-9E56-452B-8927108A750C}"/>
              </a:ext>
            </a:extLst>
          </p:cNvPr>
          <p:cNvSpPr>
            <a:spLocks noGrp="1"/>
          </p:cNvSpPr>
          <p:nvPr>
            <p:ph type="body" sz="quarter" idx="40"/>
          </p:nvPr>
        </p:nvSpPr>
        <p:spPr/>
        <p:txBody>
          <a:bodyPr/>
          <a:lstStyle/>
          <a:p>
            <a:r>
              <a:rPr lang="en-US" dirty="0"/>
              <a:t>Title</a:t>
            </a:r>
          </a:p>
          <a:p>
            <a:endParaRPr lang="en-US" dirty="0"/>
          </a:p>
        </p:txBody>
      </p:sp>
      <p:sp>
        <p:nvSpPr>
          <p:cNvPr id="26" name="Text Placeholder 25">
            <a:extLst>
              <a:ext uri="{FF2B5EF4-FFF2-40B4-BE49-F238E27FC236}">
                <a16:creationId xmlns:a16="http://schemas.microsoft.com/office/drawing/2014/main" id="{7F66ADE9-6DAB-640D-646A-5733ACD85392}"/>
              </a:ext>
            </a:extLst>
          </p:cNvPr>
          <p:cNvSpPr>
            <a:spLocks noGrp="1"/>
          </p:cNvSpPr>
          <p:nvPr>
            <p:ph type="body" sz="quarter" idx="42"/>
          </p:nvPr>
        </p:nvSpPr>
        <p:spPr/>
        <p:txBody>
          <a:bodyPr/>
          <a:lstStyle/>
          <a:p>
            <a:r>
              <a:rPr lang="en-US" dirty="0"/>
              <a:t>Name</a:t>
            </a:r>
          </a:p>
        </p:txBody>
      </p:sp>
      <p:sp>
        <p:nvSpPr>
          <p:cNvPr id="27" name="Text Placeholder 26">
            <a:extLst>
              <a:ext uri="{FF2B5EF4-FFF2-40B4-BE49-F238E27FC236}">
                <a16:creationId xmlns:a16="http://schemas.microsoft.com/office/drawing/2014/main" id="{502E754B-71A1-62A6-2864-C39DE0144F5D}"/>
              </a:ext>
            </a:extLst>
          </p:cNvPr>
          <p:cNvSpPr>
            <a:spLocks noGrp="1"/>
          </p:cNvSpPr>
          <p:nvPr>
            <p:ph type="body" sz="quarter" idx="43"/>
          </p:nvPr>
        </p:nvSpPr>
        <p:spPr/>
        <p:txBody>
          <a:bodyPr/>
          <a:lstStyle/>
          <a:p>
            <a:r>
              <a:rPr lang="en-US" dirty="0"/>
              <a:t>Title</a:t>
            </a:r>
          </a:p>
          <a:p>
            <a:endParaRPr lang="en-US" dirty="0"/>
          </a:p>
        </p:txBody>
      </p:sp>
      <p:sp>
        <p:nvSpPr>
          <p:cNvPr id="29" name="Text Placeholder 28">
            <a:extLst>
              <a:ext uri="{FF2B5EF4-FFF2-40B4-BE49-F238E27FC236}">
                <a16:creationId xmlns:a16="http://schemas.microsoft.com/office/drawing/2014/main" id="{37960C8D-D6D0-DE76-914D-552F692CD60B}"/>
              </a:ext>
            </a:extLst>
          </p:cNvPr>
          <p:cNvSpPr>
            <a:spLocks noGrp="1"/>
          </p:cNvSpPr>
          <p:nvPr>
            <p:ph type="body" sz="quarter" idx="45"/>
          </p:nvPr>
        </p:nvSpPr>
        <p:spPr/>
        <p:txBody>
          <a:bodyPr/>
          <a:lstStyle/>
          <a:p>
            <a:r>
              <a:rPr lang="en-US" dirty="0"/>
              <a:t>Name</a:t>
            </a:r>
          </a:p>
        </p:txBody>
      </p:sp>
      <p:sp>
        <p:nvSpPr>
          <p:cNvPr id="30" name="Text Placeholder 29">
            <a:extLst>
              <a:ext uri="{FF2B5EF4-FFF2-40B4-BE49-F238E27FC236}">
                <a16:creationId xmlns:a16="http://schemas.microsoft.com/office/drawing/2014/main" id="{F5B0BDE0-74D7-90F7-047B-7E80AA34C0F4}"/>
              </a:ext>
            </a:extLst>
          </p:cNvPr>
          <p:cNvSpPr>
            <a:spLocks noGrp="1"/>
          </p:cNvSpPr>
          <p:nvPr>
            <p:ph type="body" sz="quarter" idx="46"/>
          </p:nvPr>
        </p:nvSpPr>
        <p:spPr/>
        <p:txBody>
          <a:bodyPr/>
          <a:lstStyle/>
          <a:p>
            <a:r>
              <a:rPr lang="en-US" dirty="0"/>
              <a:t>Title</a:t>
            </a:r>
          </a:p>
          <a:p>
            <a:endParaRPr lang="en-US" dirty="0"/>
          </a:p>
        </p:txBody>
      </p:sp>
      <p:sp>
        <p:nvSpPr>
          <p:cNvPr id="32" name="Text Placeholder 31">
            <a:extLst>
              <a:ext uri="{FF2B5EF4-FFF2-40B4-BE49-F238E27FC236}">
                <a16:creationId xmlns:a16="http://schemas.microsoft.com/office/drawing/2014/main" id="{69337906-1F4C-01DE-16E1-1A64FBF51DBE}"/>
              </a:ext>
            </a:extLst>
          </p:cNvPr>
          <p:cNvSpPr>
            <a:spLocks noGrp="1"/>
          </p:cNvSpPr>
          <p:nvPr>
            <p:ph type="body" sz="quarter" idx="48"/>
          </p:nvPr>
        </p:nvSpPr>
        <p:spPr/>
        <p:txBody>
          <a:bodyPr/>
          <a:lstStyle/>
          <a:p>
            <a:r>
              <a:rPr lang="en-US" dirty="0"/>
              <a:t>Name</a:t>
            </a:r>
          </a:p>
        </p:txBody>
      </p:sp>
      <p:sp>
        <p:nvSpPr>
          <p:cNvPr id="33" name="Text Placeholder 32">
            <a:extLst>
              <a:ext uri="{FF2B5EF4-FFF2-40B4-BE49-F238E27FC236}">
                <a16:creationId xmlns:a16="http://schemas.microsoft.com/office/drawing/2014/main" id="{6A3D8211-C416-12E2-521D-C2C4192DF2CD}"/>
              </a:ext>
            </a:extLst>
          </p:cNvPr>
          <p:cNvSpPr>
            <a:spLocks noGrp="1"/>
          </p:cNvSpPr>
          <p:nvPr>
            <p:ph type="body" sz="quarter" idx="49"/>
          </p:nvPr>
        </p:nvSpPr>
        <p:spPr/>
        <p:txBody>
          <a:bodyPr/>
          <a:lstStyle/>
          <a:p>
            <a:r>
              <a:rPr lang="en-US" dirty="0"/>
              <a:t>Title</a:t>
            </a:r>
          </a:p>
          <a:p>
            <a:endParaRPr lang="en-US" dirty="0"/>
          </a:p>
        </p:txBody>
      </p:sp>
      <p:sp>
        <p:nvSpPr>
          <p:cNvPr id="35" name="Text Placeholder 34">
            <a:extLst>
              <a:ext uri="{FF2B5EF4-FFF2-40B4-BE49-F238E27FC236}">
                <a16:creationId xmlns:a16="http://schemas.microsoft.com/office/drawing/2014/main" id="{7CD6FE82-63A0-2DC1-9F20-17DBE6D91A96}"/>
              </a:ext>
            </a:extLst>
          </p:cNvPr>
          <p:cNvSpPr>
            <a:spLocks noGrp="1"/>
          </p:cNvSpPr>
          <p:nvPr>
            <p:ph type="body" sz="quarter" idx="51"/>
          </p:nvPr>
        </p:nvSpPr>
        <p:spPr/>
        <p:txBody>
          <a:bodyPr/>
          <a:lstStyle/>
          <a:p>
            <a:r>
              <a:rPr lang="en-US" dirty="0"/>
              <a:t>Name</a:t>
            </a:r>
          </a:p>
        </p:txBody>
      </p:sp>
      <p:sp>
        <p:nvSpPr>
          <p:cNvPr id="36" name="Text Placeholder 35">
            <a:extLst>
              <a:ext uri="{FF2B5EF4-FFF2-40B4-BE49-F238E27FC236}">
                <a16:creationId xmlns:a16="http://schemas.microsoft.com/office/drawing/2014/main" id="{C53F3673-3521-ADCD-8B18-65F097D5B9DE}"/>
              </a:ext>
            </a:extLst>
          </p:cNvPr>
          <p:cNvSpPr>
            <a:spLocks noGrp="1"/>
          </p:cNvSpPr>
          <p:nvPr>
            <p:ph type="body" sz="quarter" idx="52"/>
          </p:nvPr>
        </p:nvSpPr>
        <p:spPr/>
        <p:txBody>
          <a:bodyPr/>
          <a:lstStyle/>
          <a:p>
            <a:r>
              <a:rPr lang="en-US" dirty="0"/>
              <a:t>Title</a:t>
            </a:r>
          </a:p>
          <a:p>
            <a:endParaRPr lang="en-US" dirty="0"/>
          </a:p>
        </p:txBody>
      </p:sp>
      <p:pic>
        <p:nvPicPr>
          <p:cNvPr id="50" name="Picture 49">
            <a:extLst>
              <a:ext uri="{FF2B5EF4-FFF2-40B4-BE49-F238E27FC236}">
                <a16:creationId xmlns:a16="http://schemas.microsoft.com/office/drawing/2014/main" id="{442C451E-D75C-47A6-AE27-1E5B2B44E9D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 r="-1"/>
          <a:stretch/>
        </p:blipFill>
        <p:spPr>
          <a:xfrm>
            <a:off x="5669443" y="951998"/>
            <a:ext cx="1083211" cy="1124297"/>
          </a:xfrm>
          <a:prstGeom prst="rect">
            <a:avLst/>
          </a:prstGeom>
        </p:spPr>
      </p:pic>
      <p:pic>
        <p:nvPicPr>
          <p:cNvPr id="51" name="Picture 50">
            <a:extLst>
              <a:ext uri="{FF2B5EF4-FFF2-40B4-BE49-F238E27FC236}">
                <a16:creationId xmlns:a16="http://schemas.microsoft.com/office/drawing/2014/main" id="{FD08FD44-7E45-50D8-4443-CCC2BCAD292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86695" y="2575330"/>
            <a:ext cx="1083211" cy="1124297"/>
          </a:xfrm>
          <a:prstGeom prst="rect">
            <a:avLst/>
          </a:prstGeom>
        </p:spPr>
      </p:pic>
      <p:pic>
        <p:nvPicPr>
          <p:cNvPr id="52" name="Picture 51">
            <a:extLst>
              <a:ext uri="{FF2B5EF4-FFF2-40B4-BE49-F238E27FC236}">
                <a16:creationId xmlns:a16="http://schemas.microsoft.com/office/drawing/2014/main" id="{E309BCA3-3BD3-5EB2-A648-055F9DD0CB6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488156" y="2575330"/>
            <a:ext cx="1083211" cy="1124297"/>
          </a:xfrm>
          <a:prstGeom prst="rect">
            <a:avLst/>
          </a:prstGeom>
        </p:spPr>
      </p:pic>
      <p:pic>
        <p:nvPicPr>
          <p:cNvPr id="53" name="Picture 52">
            <a:extLst>
              <a:ext uri="{FF2B5EF4-FFF2-40B4-BE49-F238E27FC236}">
                <a16:creationId xmlns:a16="http://schemas.microsoft.com/office/drawing/2014/main" id="{66839622-745B-6D0C-2546-FD935DFD4E0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24586" y="4185615"/>
            <a:ext cx="1083211" cy="1124297"/>
          </a:xfrm>
          <a:prstGeom prst="rect">
            <a:avLst/>
          </a:prstGeom>
        </p:spPr>
      </p:pic>
      <p:pic>
        <p:nvPicPr>
          <p:cNvPr id="54" name="Picture 53">
            <a:extLst>
              <a:ext uri="{FF2B5EF4-FFF2-40B4-BE49-F238E27FC236}">
                <a16:creationId xmlns:a16="http://schemas.microsoft.com/office/drawing/2014/main" id="{2E4117E8-8EB2-CCCA-9A30-020C5CCC22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 r="-1"/>
          <a:stretch/>
        </p:blipFill>
        <p:spPr>
          <a:xfrm>
            <a:off x="3986694" y="4198663"/>
            <a:ext cx="1083211" cy="1124297"/>
          </a:xfrm>
          <a:prstGeom prst="rect">
            <a:avLst/>
          </a:prstGeom>
        </p:spPr>
      </p:pic>
      <p:pic>
        <p:nvPicPr>
          <p:cNvPr id="55" name="Picture 54">
            <a:extLst>
              <a:ext uri="{FF2B5EF4-FFF2-40B4-BE49-F238E27FC236}">
                <a16:creationId xmlns:a16="http://schemas.microsoft.com/office/drawing/2014/main" id="{DF20B411-19A0-9E40-E5D4-D8F15BF7488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478083" y="4187088"/>
            <a:ext cx="1083211" cy="1124297"/>
          </a:xfrm>
          <a:prstGeom prst="rect">
            <a:avLst/>
          </a:prstGeom>
        </p:spPr>
      </p:pic>
      <p:pic>
        <p:nvPicPr>
          <p:cNvPr id="56" name="Picture 55">
            <a:extLst>
              <a:ext uri="{FF2B5EF4-FFF2-40B4-BE49-F238E27FC236}">
                <a16:creationId xmlns:a16="http://schemas.microsoft.com/office/drawing/2014/main" id="{48B88B6A-2B9B-B167-CB76-17C97FDDA55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 r="-1"/>
          <a:stretch/>
        </p:blipFill>
        <p:spPr>
          <a:xfrm>
            <a:off x="10954757" y="4199750"/>
            <a:ext cx="1083211" cy="1124297"/>
          </a:xfrm>
          <a:prstGeom prst="rect">
            <a:avLst/>
          </a:prstGeom>
        </p:spPr>
      </p:pic>
      <p:pic>
        <p:nvPicPr>
          <p:cNvPr id="57" name="Picture 56">
            <a:extLst>
              <a:ext uri="{FF2B5EF4-FFF2-40B4-BE49-F238E27FC236}">
                <a16:creationId xmlns:a16="http://schemas.microsoft.com/office/drawing/2014/main" id="{A39AF9C3-441F-0F71-AEF4-3C7AA03763E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 r="-1"/>
          <a:stretch/>
        </p:blipFill>
        <p:spPr>
          <a:xfrm>
            <a:off x="524586" y="5774665"/>
            <a:ext cx="1083211" cy="1124297"/>
          </a:xfrm>
          <a:prstGeom prst="rect">
            <a:avLst/>
          </a:prstGeom>
        </p:spPr>
      </p:pic>
      <p:pic>
        <p:nvPicPr>
          <p:cNvPr id="58" name="Picture 57">
            <a:extLst>
              <a:ext uri="{FF2B5EF4-FFF2-40B4-BE49-F238E27FC236}">
                <a16:creationId xmlns:a16="http://schemas.microsoft.com/office/drawing/2014/main" id="{92203EF2-195B-7D60-B067-ED057822529F}"/>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986694" y="5774665"/>
            <a:ext cx="1083211" cy="1124297"/>
          </a:xfrm>
          <a:prstGeom prst="rect">
            <a:avLst/>
          </a:prstGeom>
        </p:spPr>
      </p:pic>
      <p:pic>
        <p:nvPicPr>
          <p:cNvPr id="59" name="Picture 58">
            <a:extLst>
              <a:ext uri="{FF2B5EF4-FFF2-40B4-BE49-F238E27FC236}">
                <a16:creationId xmlns:a16="http://schemas.microsoft.com/office/drawing/2014/main" id="{4DD0A167-0D5C-6DBB-DE1C-3EDF9A1592F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 r="-1"/>
          <a:stretch/>
        </p:blipFill>
        <p:spPr>
          <a:xfrm>
            <a:off x="7478083" y="5774665"/>
            <a:ext cx="1083211" cy="1124297"/>
          </a:xfrm>
          <a:prstGeom prst="rect">
            <a:avLst/>
          </a:prstGeom>
        </p:spPr>
      </p:pic>
      <p:pic>
        <p:nvPicPr>
          <p:cNvPr id="60" name="Picture 59">
            <a:extLst>
              <a:ext uri="{FF2B5EF4-FFF2-40B4-BE49-F238E27FC236}">
                <a16:creationId xmlns:a16="http://schemas.microsoft.com/office/drawing/2014/main" id="{99F821F2-B520-93DD-8EC6-79F08DB9E62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10954757" y="5774665"/>
            <a:ext cx="1083211" cy="1124297"/>
          </a:xfrm>
          <a:prstGeom prst="rect">
            <a:avLst/>
          </a:prstGeom>
        </p:spPr>
      </p:pic>
    </p:spTree>
    <p:extLst>
      <p:ext uri="{BB962C8B-B14F-4D97-AF65-F5344CB8AC3E}">
        <p14:creationId xmlns:p14="http://schemas.microsoft.com/office/powerpoint/2010/main" val="4012824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21F9-A8F6-586E-B5CB-3D5A0EC72E80}"/>
              </a:ext>
            </a:extLst>
          </p:cNvPr>
          <p:cNvSpPr>
            <a:spLocks noGrp="1"/>
          </p:cNvSpPr>
          <p:nvPr>
            <p:ph type="title"/>
          </p:nvPr>
        </p:nvSpPr>
        <p:spPr/>
        <p:txBody>
          <a:bodyPr/>
          <a:lstStyle/>
          <a:p>
            <a:r>
              <a:rPr lang="en-US" dirty="0">
                <a:ea typeface="Noto Sans Black"/>
                <a:cs typeface="Noto Sans Black"/>
              </a:rPr>
              <a:t>Data Content Slide – Pie Chart</a:t>
            </a:r>
            <a:endParaRPr lang="en-US" dirty="0"/>
          </a:p>
        </p:txBody>
      </p:sp>
      <p:sp>
        <p:nvSpPr>
          <p:cNvPr id="3" name="Text Placeholder 2">
            <a:extLst>
              <a:ext uri="{FF2B5EF4-FFF2-40B4-BE49-F238E27FC236}">
                <a16:creationId xmlns:a16="http://schemas.microsoft.com/office/drawing/2014/main" id="{004BE0D2-9073-FE14-5982-6511D825D90D}"/>
              </a:ext>
            </a:extLst>
          </p:cNvPr>
          <p:cNvSpPr>
            <a:spLocks noGrp="1"/>
          </p:cNvSpPr>
          <p:nvPr>
            <p:ph type="body" sz="quarter" idx="15"/>
          </p:nvPr>
        </p:nvSpPr>
        <p:spPr/>
        <p:txBody>
          <a:bodyPr/>
          <a:lstStyle/>
          <a:p>
            <a:r>
              <a:rPr lang="en-US" sz="2800" b="0" dirty="0">
                <a:solidFill>
                  <a:schemeClr val="bg2">
                    <a:lumMod val="10000"/>
                  </a:schemeClr>
                </a:solidFill>
                <a:latin typeface="Arial"/>
                <a:ea typeface="Noto Sans"/>
              </a:rPr>
              <a:t>Chart Subtitle Text Here</a:t>
            </a:r>
          </a:p>
        </p:txBody>
      </p:sp>
      <p:sp>
        <p:nvSpPr>
          <p:cNvPr id="5" name="Text Placeholder 4">
            <a:extLst>
              <a:ext uri="{FF2B5EF4-FFF2-40B4-BE49-F238E27FC236}">
                <a16:creationId xmlns:a16="http://schemas.microsoft.com/office/drawing/2014/main" id="{97D1B620-4E4B-0D74-75FE-E0170E711C0D}"/>
              </a:ext>
            </a:extLst>
          </p:cNvPr>
          <p:cNvSpPr>
            <a:spLocks noGrp="1"/>
          </p:cNvSpPr>
          <p:nvPr>
            <p:ph type="body" sz="quarter" idx="20"/>
          </p:nvPr>
        </p:nvSpPr>
        <p:spPr/>
        <p:txBody>
          <a:bodyPr/>
          <a:lstStyle/>
          <a:p>
            <a:r>
              <a:rPr lang="en-US" dirty="0">
                <a:solidFill>
                  <a:schemeClr val="bg2">
                    <a:lumMod val="10000"/>
                  </a:schemeClr>
                </a:solidFill>
                <a:latin typeface="Arial" panose="020B0604020202020204" pitchFamily="34" charset="0"/>
                <a:cs typeface="Arial" panose="020B0604020202020204" pitchFamily="34" charset="0"/>
              </a:rPr>
              <a:t>Lorem ipsum dolor sit</a:t>
            </a:r>
          </a:p>
        </p:txBody>
      </p:sp>
      <p:sp>
        <p:nvSpPr>
          <p:cNvPr id="6" name="Content Placeholder 5">
            <a:extLst>
              <a:ext uri="{FF2B5EF4-FFF2-40B4-BE49-F238E27FC236}">
                <a16:creationId xmlns:a16="http://schemas.microsoft.com/office/drawing/2014/main" id="{AD9481E6-5C6D-4C2B-2D93-C20DA3BC6E36}"/>
              </a:ext>
            </a:extLst>
          </p:cNvPr>
          <p:cNvSpPr>
            <a:spLocks noGrp="1"/>
          </p:cNvSpPr>
          <p:nvPr>
            <p:ph sz="quarter" idx="21"/>
          </p:nvPr>
        </p:nvSpPr>
        <p:spPr/>
        <p:txBody>
          <a:bodyPr/>
          <a:lstStyle/>
          <a:p>
            <a:r>
              <a:rPr lang="en-US" sz="1600" dirty="0">
                <a:solidFill>
                  <a:schemeClr val="bg2">
                    <a:lumMod val="10000"/>
                  </a:schemeClr>
                </a:solidFill>
                <a:latin typeface="Arial" panose="020B0604020202020204" pitchFamily="34" charset="0"/>
              </a:rPr>
              <a:t>Lorem ipsum dolor sit </a:t>
            </a:r>
            <a:r>
              <a:rPr lang="en-US" sz="1600" dirty="0" err="1">
                <a:solidFill>
                  <a:schemeClr val="bg2">
                    <a:lumMod val="10000"/>
                  </a:schemeClr>
                </a:solidFill>
                <a:latin typeface="Arial" panose="020B0604020202020204" pitchFamily="34" charset="0"/>
              </a:rPr>
              <a:t>amet</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consectetur</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adipiscing</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elit</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Quisque</a:t>
            </a:r>
            <a:r>
              <a:rPr lang="en-US" sz="1600" dirty="0">
                <a:solidFill>
                  <a:schemeClr val="bg2">
                    <a:lumMod val="10000"/>
                  </a:schemeClr>
                </a:solidFill>
                <a:latin typeface="Arial" panose="020B0604020202020204" pitchFamily="34" charset="0"/>
              </a:rPr>
              <a:t> vel </a:t>
            </a:r>
            <a:r>
              <a:rPr lang="en-US" sz="1600" dirty="0" err="1">
                <a:solidFill>
                  <a:schemeClr val="bg2">
                    <a:lumMod val="10000"/>
                  </a:schemeClr>
                </a:solidFill>
                <a:latin typeface="Arial" panose="020B0604020202020204" pitchFamily="34" charset="0"/>
              </a:rPr>
              <a:t>metus</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massa</a:t>
            </a:r>
            <a:r>
              <a:rPr lang="en-US" dirty="0">
                <a:solidFill>
                  <a:schemeClr val="bg2">
                    <a:lumMod val="10000"/>
                  </a:schemeClr>
                </a:solidFill>
                <a:latin typeface="Arial" panose="020B0604020202020204" pitchFamily="34" charset="0"/>
              </a:rPr>
              <a:t>.</a:t>
            </a:r>
            <a:endParaRPr lang="en-US" sz="1600" dirty="0">
              <a:solidFill>
                <a:schemeClr val="bg2">
                  <a:lumMod val="10000"/>
                </a:schemeClr>
              </a:solidFill>
              <a:latin typeface="Arial" panose="020B0604020202020204" pitchFamily="34" charset="0"/>
            </a:endParaRPr>
          </a:p>
          <a:p>
            <a:endParaRPr lang="en-US" dirty="0"/>
          </a:p>
        </p:txBody>
      </p:sp>
      <p:graphicFrame>
        <p:nvGraphicFramePr>
          <p:cNvPr id="8" name="Chart Placeholder 35">
            <a:extLst>
              <a:ext uri="{FF2B5EF4-FFF2-40B4-BE49-F238E27FC236}">
                <a16:creationId xmlns:a16="http://schemas.microsoft.com/office/drawing/2014/main" id="{C9E5FC94-4EA3-BCA7-FFE6-56644DE4D4B4}"/>
              </a:ext>
            </a:extLst>
          </p:cNvPr>
          <p:cNvGraphicFramePr>
            <a:graphicFrameLocks/>
          </p:cNvGraphicFramePr>
          <p:nvPr/>
        </p:nvGraphicFramePr>
        <p:xfrm>
          <a:off x="490536" y="2998535"/>
          <a:ext cx="8615364" cy="41864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49794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21F9-A8F6-586E-B5CB-3D5A0EC72E80}"/>
              </a:ext>
            </a:extLst>
          </p:cNvPr>
          <p:cNvSpPr>
            <a:spLocks noGrp="1"/>
          </p:cNvSpPr>
          <p:nvPr>
            <p:ph type="title"/>
          </p:nvPr>
        </p:nvSpPr>
        <p:spPr/>
        <p:txBody>
          <a:bodyPr/>
          <a:lstStyle/>
          <a:p>
            <a:r>
              <a:rPr lang="en-US" dirty="0">
                <a:ea typeface="Noto Sans Black"/>
                <a:cs typeface="Noto Sans Black"/>
              </a:rPr>
              <a:t>Data Content Slide – Column/Line</a:t>
            </a:r>
            <a:endParaRPr lang="en-US" dirty="0"/>
          </a:p>
        </p:txBody>
      </p:sp>
      <p:sp>
        <p:nvSpPr>
          <p:cNvPr id="3" name="Text Placeholder 2">
            <a:extLst>
              <a:ext uri="{FF2B5EF4-FFF2-40B4-BE49-F238E27FC236}">
                <a16:creationId xmlns:a16="http://schemas.microsoft.com/office/drawing/2014/main" id="{004BE0D2-9073-FE14-5982-6511D825D90D}"/>
              </a:ext>
            </a:extLst>
          </p:cNvPr>
          <p:cNvSpPr>
            <a:spLocks noGrp="1"/>
          </p:cNvSpPr>
          <p:nvPr>
            <p:ph type="body" sz="quarter" idx="15"/>
          </p:nvPr>
        </p:nvSpPr>
        <p:spPr/>
        <p:txBody>
          <a:bodyPr/>
          <a:lstStyle/>
          <a:p>
            <a:r>
              <a:rPr lang="en-US" sz="2800" b="0" dirty="0">
                <a:solidFill>
                  <a:schemeClr val="bg2">
                    <a:lumMod val="10000"/>
                  </a:schemeClr>
                </a:solidFill>
                <a:latin typeface="Arial"/>
                <a:ea typeface="Noto Sans"/>
              </a:rPr>
              <a:t>Chart Subtitle Text Here</a:t>
            </a:r>
          </a:p>
        </p:txBody>
      </p:sp>
      <p:sp>
        <p:nvSpPr>
          <p:cNvPr id="5" name="Text Placeholder 4">
            <a:extLst>
              <a:ext uri="{FF2B5EF4-FFF2-40B4-BE49-F238E27FC236}">
                <a16:creationId xmlns:a16="http://schemas.microsoft.com/office/drawing/2014/main" id="{97D1B620-4E4B-0D74-75FE-E0170E711C0D}"/>
              </a:ext>
            </a:extLst>
          </p:cNvPr>
          <p:cNvSpPr>
            <a:spLocks noGrp="1"/>
          </p:cNvSpPr>
          <p:nvPr>
            <p:ph type="body" sz="quarter" idx="20"/>
          </p:nvPr>
        </p:nvSpPr>
        <p:spPr/>
        <p:txBody>
          <a:bodyPr/>
          <a:lstStyle/>
          <a:p>
            <a:r>
              <a:rPr lang="en-US" dirty="0">
                <a:solidFill>
                  <a:schemeClr val="bg2">
                    <a:lumMod val="10000"/>
                  </a:schemeClr>
                </a:solidFill>
                <a:latin typeface="Arial" panose="020B0604020202020204" pitchFamily="34" charset="0"/>
                <a:cs typeface="Arial" panose="020B0604020202020204" pitchFamily="34" charset="0"/>
              </a:rPr>
              <a:t>Lorem ipsum dolor sit</a:t>
            </a:r>
          </a:p>
        </p:txBody>
      </p:sp>
      <p:sp>
        <p:nvSpPr>
          <p:cNvPr id="6" name="Content Placeholder 5">
            <a:extLst>
              <a:ext uri="{FF2B5EF4-FFF2-40B4-BE49-F238E27FC236}">
                <a16:creationId xmlns:a16="http://schemas.microsoft.com/office/drawing/2014/main" id="{AD9481E6-5C6D-4C2B-2D93-C20DA3BC6E36}"/>
              </a:ext>
            </a:extLst>
          </p:cNvPr>
          <p:cNvSpPr>
            <a:spLocks noGrp="1"/>
          </p:cNvSpPr>
          <p:nvPr>
            <p:ph sz="quarter" idx="21"/>
          </p:nvPr>
        </p:nvSpPr>
        <p:spPr/>
        <p:txBody>
          <a:bodyPr/>
          <a:lstStyle/>
          <a:p>
            <a:r>
              <a:rPr lang="en-US" sz="1600" dirty="0">
                <a:solidFill>
                  <a:schemeClr val="bg2">
                    <a:lumMod val="10000"/>
                  </a:schemeClr>
                </a:solidFill>
                <a:latin typeface="Arial" panose="020B0604020202020204" pitchFamily="34" charset="0"/>
              </a:rPr>
              <a:t>Lorem ipsum dolor sit </a:t>
            </a:r>
            <a:r>
              <a:rPr lang="en-US" sz="1600" dirty="0" err="1">
                <a:solidFill>
                  <a:schemeClr val="bg2">
                    <a:lumMod val="10000"/>
                  </a:schemeClr>
                </a:solidFill>
                <a:latin typeface="Arial" panose="020B0604020202020204" pitchFamily="34" charset="0"/>
              </a:rPr>
              <a:t>amet</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consectetur</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adipiscing</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elit</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Quisque</a:t>
            </a:r>
            <a:r>
              <a:rPr lang="en-US" sz="1600" dirty="0">
                <a:solidFill>
                  <a:schemeClr val="bg2">
                    <a:lumMod val="10000"/>
                  </a:schemeClr>
                </a:solidFill>
                <a:latin typeface="Arial" panose="020B0604020202020204" pitchFamily="34" charset="0"/>
              </a:rPr>
              <a:t> vel </a:t>
            </a:r>
            <a:r>
              <a:rPr lang="en-US" sz="1600" dirty="0" err="1">
                <a:solidFill>
                  <a:schemeClr val="bg2">
                    <a:lumMod val="10000"/>
                  </a:schemeClr>
                </a:solidFill>
                <a:latin typeface="Arial" panose="020B0604020202020204" pitchFamily="34" charset="0"/>
              </a:rPr>
              <a:t>metus</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massa</a:t>
            </a:r>
            <a:r>
              <a:rPr lang="en-US" dirty="0">
                <a:solidFill>
                  <a:schemeClr val="bg2">
                    <a:lumMod val="10000"/>
                  </a:schemeClr>
                </a:solidFill>
                <a:latin typeface="Arial" panose="020B0604020202020204" pitchFamily="34" charset="0"/>
              </a:rPr>
              <a:t>.</a:t>
            </a:r>
            <a:endParaRPr lang="en-US" sz="1600" dirty="0">
              <a:solidFill>
                <a:schemeClr val="bg2">
                  <a:lumMod val="10000"/>
                </a:schemeClr>
              </a:solidFill>
              <a:latin typeface="Arial" panose="020B0604020202020204" pitchFamily="34" charset="0"/>
            </a:endParaRPr>
          </a:p>
          <a:p>
            <a:endParaRPr lang="en-US" dirty="0"/>
          </a:p>
        </p:txBody>
      </p:sp>
      <p:graphicFrame>
        <p:nvGraphicFramePr>
          <p:cNvPr id="4" name="Chart Placeholder 11">
            <a:extLst>
              <a:ext uri="{FF2B5EF4-FFF2-40B4-BE49-F238E27FC236}">
                <a16:creationId xmlns:a16="http://schemas.microsoft.com/office/drawing/2014/main" id="{EC28BAF8-531B-8DB2-71E5-F468B8A290B1}"/>
              </a:ext>
            </a:extLst>
          </p:cNvPr>
          <p:cNvGraphicFramePr>
            <a:graphicFrameLocks noGrp="1"/>
          </p:cNvGraphicFramePr>
          <p:nvPr>
            <p:ph type="chart" sz="quarter" idx="16"/>
          </p:nvPr>
        </p:nvGraphicFramePr>
        <p:xfrm>
          <a:off x="503238" y="3044825"/>
          <a:ext cx="8713787" cy="38322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75720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21F9-A8F6-586E-B5CB-3D5A0EC72E80}"/>
              </a:ext>
            </a:extLst>
          </p:cNvPr>
          <p:cNvSpPr>
            <a:spLocks noGrp="1"/>
          </p:cNvSpPr>
          <p:nvPr>
            <p:ph type="title"/>
          </p:nvPr>
        </p:nvSpPr>
        <p:spPr/>
        <p:txBody>
          <a:bodyPr/>
          <a:lstStyle/>
          <a:p>
            <a:r>
              <a:rPr lang="en-US" dirty="0">
                <a:ea typeface="Noto Sans Black"/>
                <a:cs typeface="Noto Sans Black"/>
              </a:rPr>
              <a:t>Data Content Slide – Waterfall</a:t>
            </a:r>
            <a:endParaRPr lang="en-US" dirty="0"/>
          </a:p>
        </p:txBody>
      </p:sp>
      <p:sp>
        <p:nvSpPr>
          <p:cNvPr id="3" name="Text Placeholder 2">
            <a:extLst>
              <a:ext uri="{FF2B5EF4-FFF2-40B4-BE49-F238E27FC236}">
                <a16:creationId xmlns:a16="http://schemas.microsoft.com/office/drawing/2014/main" id="{004BE0D2-9073-FE14-5982-6511D825D90D}"/>
              </a:ext>
            </a:extLst>
          </p:cNvPr>
          <p:cNvSpPr>
            <a:spLocks noGrp="1"/>
          </p:cNvSpPr>
          <p:nvPr>
            <p:ph type="body" sz="quarter" idx="15"/>
          </p:nvPr>
        </p:nvSpPr>
        <p:spPr/>
        <p:txBody>
          <a:bodyPr/>
          <a:lstStyle/>
          <a:p>
            <a:r>
              <a:rPr lang="en-US" sz="2800" b="0" dirty="0">
                <a:solidFill>
                  <a:schemeClr val="bg2">
                    <a:lumMod val="10000"/>
                  </a:schemeClr>
                </a:solidFill>
                <a:latin typeface="Arial"/>
                <a:ea typeface="Noto Sans"/>
              </a:rPr>
              <a:t>Chart Subtitle Text Here</a:t>
            </a:r>
          </a:p>
        </p:txBody>
      </p:sp>
      <p:sp>
        <p:nvSpPr>
          <p:cNvPr id="5" name="Text Placeholder 4">
            <a:extLst>
              <a:ext uri="{FF2B5EF4-FFF2-40B4-BE49-F238E27FC236}">
                <a16:creationId xmlns:a16="http://schemas.microsoft.com/office/drawing/2014/main" id="{97D1B620-4E4B-0D74-75FE-E0170E711C0D}"/>
              </a:ext>
            </a:extLst>
          </p:cNvPr>
          <p:cNvSpPr>
            <a:spLocks noGrp="1"/>
          </p:cNvSpPr>
          <p:nvPr>
            <p:ph type="body" sz="quarter" idx="20"/>
          </p:nvPr>
        </p:nvSpPr>
        <p:spPr/>
        <p:txBody>
          <a:bodyPr/>
          <a:lstStyle/>
          <a:p>
            <a:r>
              <a:rPr lang="en-US" dirty="0">
                <a:solidFill>
                  <a:schemeClr val="bg2">
                    <a:lumMod val="10000"/>
                  </a:schemeClr>
                </a:solidFill>
                <a:latin typeface="Arial" panose="020B0604020202020204" pitchFamily="34" charset="0"/>
                <a:cs typeface="Arial" panose="020B0604020202020204" pitchFamily="34" charset="0"/>
              </a:rPr>
              <a:t>Lorem ipsum dolor sit</a:t>
            </a:r>
          </a:p>
        </p:txBody>
      </p:sp>
      <p:sp>
        <p:nvSpPr>
          <p:cNvPr id="6" name="Content Placeholder 5">
            <a:extLst>
              <a:ext uri="{FF2B5EF4-FFF2-40B4-BE49-F238E27FC236}">
                <a16:creationId xmlns:a16="http://schemas.microsoft.com/office/drawing/2014/main" id="{AD9481E6-5C6D-4C2B-2D93-C20DA3BC6E36}"/>
              </a:ext>
            </a:extLst>
          </p:cNvPr>
          <p:cNvSpPr>
            <a:spLocks noGrp="1"/>
          </p:cNvSpPr>
          <p:nvPr>
            <p:ph sz="quarter" idx="21"/>
          </p:nvPr>
        </p:nvSpPr>
        <p:spPr/>
        <p:txBody>
          <a:bodyPr/>
          <a:lstStyle/>
          <a:p>
            <a:r>
              <a:rPr lang="en-US" sz="1600" dirty="0">
                <a:solidFill>
                  <a:schemeClr val="bg2">
                    <a:lumMod val="10000"/>
                  </a:schemeClr>
                </a:solidFill>
                <a:latin typeface="Arial" panose="020B0604020202020204" pitchFamily="34" charset="0"/>
              </a:rPr>
              <a:t>Lorem ipsum dolor sit </a:t>
            </a:r>
            <a:r>
              <a:rPr lang="en-US" sz="1600" dirty="0" err="1">
                <a:solidFill>
                  <a:schemeClr val="bg2">
                    <a:lumMod val="10000"/>
                  </a:schemeClr>
                </a:solidFill>
                <a:latin typeface="Arial" panose="020B0604020202020204" pitchFamily="34" charset="0"/>
              </a:rPr>
              <a:t>amet</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consectetur</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adipiscing</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elit</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Quisque</a:t>
            </a:r>
            <a:r>
              <a:rPr lang="en-US" sz="1600" dirty="0">
                <a:solidFill>
                  <a:schemeClr val="bg2">
                    <a:lumMod val="10000"/>
                  </a:schemeClr>
                </a:solidFill>
                <a:latin typeface="Arial" panose="020B0604020202020204" pitchFamily="34" charset="0"/>
              </a:rPr>
              <a:t> vel </a:t>
            </a:r>
            <a:r>
              <a:rPr lang="en-US" sz="1600" dirty="0" err="1">
                <a:solidFill>
                  <a:schemeClr val="bg2">
                    <a:lumMod val="10000"/>
                  </a:schemeClr>
                </a:solidFill>
                <a:latin typeface="Arial" panose="020B0604020202020204" pitchFamily="34" charset="0"/>
              </a:rPr>
              <a:t>metus</a:t>
            </a:r>
            <a:r>
              <a:rPr lang="en-US" sz="1600" dirty="0">
                <a:solidFill>
                  <a:schemeClr val="bg2">
                    <a:lumMod val="10000"/>
                  </a:schemeClr>
                </a:solidFill>
                <a:latin typeface="Arial" panose="020B0604020202020204" pitchFamily="34" charset="0"/>
              </a:rPr>
              <a:t> </a:t>
            </a:r>
            <a:r>
              <a:rPr lang="en-US" sz="1600" dirty="0" err="1">
                <a:solidFill>
                  <a:schemeClr val="bg2">
                    <a:lumMod val="10000"/>
                  </a:schemeClr>
                </a:solidFill>
                <a:latin typeface="Arial" panose="020B0604020202020204" pitchFamily="34" charset="0"/>
              </a:rPr>
              <a:t>massa</a:t>
            </a:r>
            <a:r>
              <a:rPr lang="en-US" dirty="0">
                <a:solidFill>
                  <a:schemeClr val="bg2">
                    <a:lumMod val="10000"/>
                  </a:schemeClr>
                </a:solidFill>
                <a:latin typeface="Arial" panose="020B0604020202020204" pitchFamily="34" charset="0"/>
              </a:rPr>
              <a:t>.</a:t>
            </a:r>
            <a:endParaRPr lang="en-US" sz="1600" dirty="0">
              <a:solidFill>
                <a:schemeClr val="bg2">
                  <a:lumMod val="10000"/>
                </a:schemeClr>
              </a:solidFill>
              <a:latin typeface="Arial" panose="020B0604020202020204" pitchFamily="34" charset="0"/>
            </a:endParaRPr>
          </a:p>
          <a:p>
            <a:endParaRPr lang="en-US" dirty="0"/>
          </a:p>
        </p:txBody>
      </p:sp>
      <p:graphicFrame>
        <p:nvGraphicFramePr>
          <p:cNvPr id="10" name="Chart Placeholder 6">
            <a:extLst>
              <a:ext uri="{FF2B5EF4-FFF2-40B4-BE49-F238E27FC236}">
                <a16:creationId xmlns:a16="http://schemas.microsoft.com/office/drawing/2014/main" id="{30A881F4-C6FA-184E-D5CC-8AE36E6A2837}"/>
              </a:ext>
            </a:extLst>
          </p:cNvPr>
          <p:cNvGraphicFramePr>
            <a:graphicFrameLocks noGrp="1"/>
          </p:cNvGraphicFramePr>
          <p:nvPr>
            <p:ph type="chart" sz="quarter" idx="16"/>
          </p:nvPr>
        </p:nvGraphicFramePr>
        <p:xfrm>
          <a:off x="503238" y="3044825"/>
          <a:ext cx="8713787" cy="38322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97194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69734-45E3-D46D-E110-70BD808B8E6F}"/>
              </a:ext>
            </a:extLst>
          </p:cNvPr>
          <p:cNvSpPr>
            <a:spLocks noGrp="1"/>
          </p:cNvSpPr>
          <p:nvPr>
            <p:ph type="title"/>
          </p:nvPr>
        </p:nvSpPr>
        <p:spPr/>
        <p:txBody>
          <a:bodyPr/>
          <a:lstStyle/>
          <a:p>
            <a:r>
              <a:rPr lang="en-US" dirty="0">
                <a:ea typeface="Noto Sans Black"/>
                <a:cs typeface="Noto Sans Black"/>
              </a:rPr>
              <a:t>Data Content Slide – Column/Line 2</a:t>
            </a:r>
            <a:endParaRPr lang="en-US" dirty="0"/>
          </a:p>
        </p:txBody>
      </p:sp>
      <p:graphicFrame>
        <p:nvGraphicFramePr>
          <p:cNvPr id="6" name="Chart 5">
            <a:extLst>
              <a:ext uri="{FF2B5EF4-FFF2-40B4-BE49-F238E27FC236}">
                <a16:creationId xmlns:a16="http://schemas.microsoft.com/office/drawing/2014/main" id="{49F29663-1A61-B0CF-560E-508A893478FF}"/>
              </a:ext>
            </a:extLst>
          </p:cNvPr>
          <p:cNvGraphicFramePr>
            <a:graphicFrameLocks/>
          </p:cNvGraphicFramePr>
          <p:nvPr/>
        </p:nvGraphicFramePr>
        <p:xfrm>
          <a:off x="503237" y="2468263"/>
          <a:ext cx="13401705" cy="42433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2420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6DA74-564E-6854-DDF8-3A2A3576FA36}"/>
              </a:ext>
            </a:extLst>
          </p:cNvPr>
          <p:cNvSpPr>
            <a:spLocks noGrp="1"/>
          </p:cNvSpPr>
          <p:nvPr>
            <p:ph type="title"/>
          </p:nvPr>
        </p:nvSpPr>
        <p:spPr/>
        <p:txBody>
          <a:bodyPr/>
          <a:lstStyle/>
          <a:p>
            <a:r>
              <a:rPr lang="en-US" dirty="0">
                <a:ea typeface="Noto Sans Black"/>
                <a:cs typeface="Times New Roman" panose="02020603050405020304" pitchFamily="18" charset="0"/>
              </a:rPr>
              <a:t>PowerPoint Color Specifications</a:t>
            </a:r>
            <a:endParaRPr lang="en-US" dirty="0"/>
          </a:p>
        </p:txBody>
      </p:sp>
      <p:sp>
        <p:nvSpPr>
          <p:cNvPr id="6" name="object 2">
            <a:extLst>
              <a:ext uri="{FF2B5EF4-FFF2-40B4-BE49-F238E27FC236}">
                <a16:creationId xmlns:a16="http://schemas.microsoft.com/office/drawing/2014/main" id="{72011E0C-9BC6-C62B-7EFA-9A2256DBE7EF}"/>
              </a:ext>
            </a:extLst>
          </p:cNvPr>
          <p:cNvSpPr/>
          <p:nvPr/>
        </p:nvSpPr>
        <p:spPr>
          <a:xfrm>
            <a:off x="7236560" y="4485450"/>
            <a:ext cx="7393840" cy="2311401"/>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dirty="0"/>
          </a:p>
        </p:txBody>
      </p:sp>
      <p:sp>
        <p:nvSpPr>
          <p:cNvPr id="7" name="Oval 6">
            <a:extLst>
              <a:ext uri="{FF2B5EF4-FFF2-40B4-BE49-F238E27FC236}">
                <a16:creationId xmlns:a16="http://schemas.microsoft.com/office/drawing/2014/main" id="{C8FC2EDE-445C-AB1B-C4D3-E61441858ED3}"/>
              </a:ext>
            </a:extLst>
          </p:cNvPr>
          <p:cNvSpPr/>
          <p:nvPr/>
        </p:nvSpPr>
        <p:spPr bwMode="auto">
          <a:xfrm>
            <a:off x="2280348" y="2666693"/>
            <a:ext cx="1314787" cy="1314787"/>
          </a:xfrm>
          <a:prstGeom prst="ellipse">
            <a:avLst/>
          </a:prstGeom>
          <a:solidFill>
            <a:schemeClr val="tx1"/>
          </a:solidFill>
          <a:ln w="9525">
            <a:noFill/>
            <a:round/>
            <a:headEnd/>
            <a:tailEnd/>
          </a:ln>
          <a:effectLst/>
        </p:spPr>
        <p:txBody>
          <a:bodyPr wrap="square" rtlCol="0" anchor="ctr"/>
          <a:lstStyle/>
          <a:p>
            <a:pPr algn="ctr" eaLnBrk="0" fontAlgn="base" hangingPunct="0">
              <a:spcBef>
                <a:spcPct val="0"/>
              </a:spcBef>
              <a:spcAft>
                <a:spcPct val="0"/>
              </a:spcAft>
            </a:pPr>
            <a:endParaRPr lang="en-US" b="1" dirty="0">
              <a:solidFill>
                <a:srgbClr val="FFFFFF"/>
              </a:solidFill>
            </a:endParaRPr>
          </a:p>
        </p:txBody>
      </p:sp>
      <p:sp>
        <p:nvSpPr>
          <p:cNvPr id="8" name="Oval 7">
            <a:extLst>
              <a:ext uri="{FF2B5EF4-FFF2-40B4-BE49-F238E27FC236}">
                <a16:creationId xmlns:a16="http://schemas.microsoft.com/office/drawing/2014/main" id="{448756E8-0596-9AD1-A71A-18E7E4B299F5}"/>
              </a:ext>
            </a:extLst>
          </p:cNvPr>
          <p:cNvSpPr/>
          <p:nvPr/>
        </p:nvSpPr>
        <p:spPr bwMode="auto">
          <a:xfrm>
            <a:off x="694988" y="2666693"/>
            <a:ext cx="1314787" cy="1314787"/>
          </a:xfrm>
          <a:prstGeom prst="ellipse">
            <a:avLst/>
          </a:prstGeom>
          <a:solidFill>
            <a:srgbClr val="00AD7C"/>
          </a:solidFill>
          <a:ln w="9525">
            <a:noFill/>
            <a:round/>
            <a:headEnd/>
            <a:tailEnd/>
          </a:ln>
          <a:effectLst/>
        </p:spPr>
        <p:txBody>
          <a:bodyPr wrap="square" rtlCol="0" anchor="ctr"/>
          <a:lstStyle/>
          <a:p>
            <a:pPr algn="ctr" eaLnBrk="0" fontAlgn="base" hangingPunct="0">
              <a:spcBef>
                <a:spcPct val="0"/>
              </a:spcBef>
              <a:spcAft>
                <a:spcPct val="0"/>
              </a:spcAft>
            </a:pPr>
            <a:endParaRPr lang="en-US" b="1" dirty="0">
              <a:solidFill>
                <a:srgbClr val="FFFFFF"/>
              </a:solidFill>
            </a:endParaRPr>
          </a:p>
        </p:txBody>
      </p:sp>
      <p:sp>
        <p:nvSpPr>
          <p:cNvPr id="9" name="Oval 8">
            <a:extLst>
              <a:ext uri="{FF2B5EF4-FFF2-40B4-BE49-F238E27FC236}">
                <a16:creationId xmlns:a16="http://schemas.microsoft.com/office/drawing/2014/main" id="{FDC4151E-9124-5730-6B2E-7A93F5556537}"/>
              </a:ext>
            </a:extLst>
          </p:cNvPr>
          <p:cNvSpPr/>
          <p:nvPr/>
        </p:nvSpPr>
        <p:spPr bwMode="auto">
          <a:xfrm>
            <a:off x="3834984" y="2666693"/>
            <a:ext cx="1314787" cy="1314787"/>
          </a:xfrm>
          <a:prstGeom prst="ellipse">
            <a:avLst/>
          </a:prstGeom>
          <a:solidFill>
            <a:schemeClr val="accent6"/>
          </a:solidFill>
          <a:ln w="9525">
            <a:noFill/>
            <a:round/>
            <a:headEnd/>
            <a:tailEnd/>
          </a:ln>
          <a:effectLst/>
        </p:spPr>
        <p:txBody>
          <a:bodyPr wrap="square" rtlCol="0" anchor="ctr"/>
          <a:lstStyle/>
          <a:p>
            <a:pPr algn="ctr" eaLnBrk="0" fontAlgn="base" hangingPunct="0">
              <a:spcBef>
                <a:spcPct val="0"/>
              </a:spcBef>
              <a:spcAft>
                <a:spcPct val="0"/>
              </a:spcAft>
            </a:pPr>
            <a:endParaRPr lang="en-US" b="1" dirty="0">
              <a:solidFill>
                <a:srgbClr val="FFFFFF"/>
              </a:solidFill>
            </a:endParaRPr>
          </a:p>
        </p:txBody>
      </p:sp>
      <p:sp>
        <p:nvSpPr>
          <p:cNvPr id="10" name="Oval 9">
            <a:extLst>
              <a:ext uri="{FF2B5EF4-FFF2-40B4-BE49-F238E27FC236}">
                <a16:creationId xmlns:a16="http://schemas.microsoft.com/office/drawing/2014/main" id="{F51EDA47-28C0-1C85-F9FE-10F42FE494AC}"/>
              </a:ext>
            </a:extLst>
          </p:cNvPr>
          <p:cNvSpPr/>
          <p:nvPr/>
        </p:nvSpPr>
        <p:spPr bwMode="auto">
          <a:xfrm>
            <a:off x="5404983" y="5419768"/>
            <a:ext cx="1314787" cy="1314787"/>
          </a:xfrm>
          <a:prstGeom prst="ellipse">
            <a:avLst/>
          </a:prstGeom>
          <a:solidFill>
            <a:schemeClr val="tx2"/>
          </a:solidFill>
          <a:ln w="9525">
            <a:solidFill>
              <a:srgbClr val="1B2451"/>
            </a:solidFill>
            <a:round/>
            <a:headEnd/>
            <a:tailEnd/>
          </a:ln>
          <a:effectLst/>
        </p:spPr>
        <p:txBody>
          <a:bodyPr wrap="square" rtlCol="0" anchor="ctr"/>
          <a:lstStyle/>
          <a:p>
            <a:pPr algn="ctr" eaLnBrk="0" fontAlgn="base" hangingPunct="0">
              <a:spcBef>
                <a:spcPct val="0"/>
              </a:spcBef>
              <a:spcAft>
                <a:spcPct val="0"/>
              </a:spcAft>
            </a:pPr>
            <a:endParaRPr lang="en-US" b="1" dirty="0">
              <a:solidFill>
                <a:srgbClr val="FFFFFF"/>
              </a:solidFill>
            </a:endParaRPr>
          </a:p>
        </p:txBody>
      </p:sp>
      <p:cxnSp>
        <p:nvCxnSpPr>
          <p:cNvPr id="11" name="Straight Connector 10">
            <a:extLst>
              <a:ext uri="{FF2B5EF4-FFF2-40B4-BE49-F238E27FC236}">
                <a16:creationId xmlns:a16="http://schemas.microsoft.com/office/drawing/2014/main" id="{C61AD3A9-5D10-300C-98AC-E2078565C847}"/>
              </a:ext>
            </a:extLst>
          </p:cNvPr>
          <p:cNvCxnSpPr>
            <a:cxnSpLocks/>
          </p:cNvCxnSpPr>
          <p:nvPr/>
        </p:nvCxnSpPr>
        <p:spPr bwMode="auto">
          <a:xfrm>
            <a:off x="593249" y="2387600"/>
            <a:ext cx="638810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sp>
        <p:nvSpPr>
          <p:cNvPr id="12" name="TextBox 11">
            <a:extLst>
              <a:ext uri="{FF2B5EF4-FFF2-40B4-BE49-F238E27FC236}">
                <a16:creationId xmlns:a16="http://schemas.microsoft.com/office/drawing/2014/main" id="{6E0FA05B-E819-3AB4-1F1B-A7F01B552761}"/>
              </a:ext>
            </a:extLst>
          </p:cNvPr>
          <p:cNvSpPr txBox="1"/>
          <p:nvPr/>
        </p:nvSpPr>
        <p:spPr>
          <a:xfrm>
            <a:off x="532358" y="1955802"/>
            <a:ext cx="5525542" cy="584775"/>
          </a:xfrm>
          <a:prstGeom prst="rect">
            <a:avLst/>
          </a:prstGeom>
          <a:noFill/>
        </p:spPr>
        <p:txBody>
          <a:bodyPr wrap="square" rtlCol="0">
            <a:spAutoFit/>
          </a:bodyPr>
          <a:lstStyle/>
          <a:p>
            <a:r>
              <a:rPr lang="en-US" sz="1600" b="1" dirty="0">
                <a:solidFill>
                  <a:schemeClr val="bg2">
                    <a:lumMod val="10000"/>
                  </a:schemeClr>
                </a:solidFill>
              </a:rPr>
              <a:t>Primary  </a:t>
            </a:r>
            <a:r>
              <a:rPr lang="en-US" sz="1600" dirty="0">
                <a:solidFill>
                  <a:schemeClr val="bg2">
                    <a:lumMod val="10000"/>
                  </a:schemeClr>
                </a:solidFill>
                <a:latin typeface="Arial"/>
                <a:ea typeface="Noto Sans"/>
              </a:rPr>
              <a:t>Used for prominent color usage</a:t>
            </a:r>
            <a:endParaRPr lang="en-US" sz="1600" dirty="0">
              <a:solidFill>
                <a:schemeClr val="bg2">
                  <a:lumMod val="10000"/>
                </a:schemeClr>
              </a:solidFill>
            </a:endParaRPr>
          </a:p>
          <a:p>
            <a:endParaRPr lang="en-US" sz="1600" b="1" dirty="0"/>
          </a:p>
        </p:txBody>
      </p:sp>
      <p:sp>
        <p:nvSpPr>
          <p:cNvPr id="13" name="Oval 12">
            <a:extLst>
              <a:ext uri="{FF2B5EF4-FFF2-40B4-BE49-F238E27FC236}">
                <a16:creationId xmlns:a16="http://schemas.microsoft.com/office/drawing/2014/main" id="{73A3BE0A-0EE2-490C-2E68-A25282C0CBC2}"/>
              </a:ext>
            </a:extLst>
          </p:cNvPr>
          <p:cNvSpPr/>
          <p:nvPr/>
        </p:nvSpPr>
        <p:spPr bwMode="auto">
          <a:xfrm>
            <a:off x="7769719" y="2666693"/>
            <a:ext cx="1314787" cy="1314787"/>
          </a:xfrm>
          <a:prstGeom prst="ellipse">
            <a:avLst/>
          </a:prstGeom>
          <a:solidFill>
            <a:srgbClr val="004B8D"/>
          </a:solidFill>
          <a:ln w="9525">
            <a:solidFill>
              <a:srgbClr val="000000"/>
            </a:solidFill>
            <a:round/>
            <a:headEnd/>
            <a:tailEnd/>
          </a:ln>
          <a:effectLst/>
        </p:spPr>
        <p:txBody>
          <a:bodyPr wrap="square" rtlCol="0" anchor="ctr"/>
          <a:lstStyle/>
          <a:p>
            <a:pPr algn="ctr" eaLnBrk="0" fontAlgn="base" hangingPunct="0">
              <a:spcBef>
                <a:spcPct val="0"/>
              </a:spcBef>
              <a:spcAft>
                <a:spcPct val="0"/>
              </a:spcAft>
            </a:pPr>
            <a:endParaRPr lang="en-US" b="1" dirty="0">
              <a:solidFill>
                <a:srgbClr val="FFFFFF"/>
              </a:solidFill>
            </a:endParaRPr>
          </a:p>
        </p:txBody>
      </p:sp>
      <p:sp>
        <p:nvSpPr>
          <p:cNvPr id="14" name="Oval 13">
            <a:extLst>
              <a:ext uri="{FF2B5EF4-FFF2-40B4-BE49-F238E27FC236}">
                <a16:creationId xmlns:a16="http://schemas.microsoft.com/office/drawing/2014/main" id="{342314EC-C3A5-42C5-5A30-57ADDDF402FA}"/>
              </a:ext>
            </a:extLst>
          </p:cNvPr>
          <p:cNvSpPr/>
          <p:nvPr/>
        </p:nvSpPr>
        <p:spPr bwMode="auto">
          <a:xfrm>
            <a:off x="9347399" y="2666693"/>
            <a:ext cx="1314787" cy="1314787"/>
          </a:xfrm>
          <a:prstGeom prst="ellipse">
            <a:avLst/>
          </a:prstGeom>
          <a:solidFill>
            <a:schemeClr val="accent3"/>
          </a:solidFill>
          <a:ln w="9525">
            <a:noFill/>
            <a:round/>
            <a:headEnd/>
            <a:tailEnd/>
          </a:ln>
          <a:effectLst/>
        </p:spPr>
        <p:txBody>
          <a:bodyPr wrap="square" rtlCol="0" anchor="ctr"/>
          <a:lstStyle/>
          <a:p>
            <a:pPr algn="ctr" eaLnBrk="0" fontAlgn="base" hangingPunct="0">
              <a:spcBef>
                <a:spcPct val="0"/>
              </a:spcBef>
              <a:spcAft>
                <a:spcPct val="0"/>
              </a:spcAft>
            </a:pPr>
            <a:endParaRPr lang="en-US" b="1" dirty="0">
              <a:solidFill>
                <a:srgbClr val="FFFFFF"/>
              </a:solidFill>
            </a:endParaRPr>
          </a:p>
        </p:txBody>
      </p:sp>
      <p:sp>
        <p:nvSpPr>
          <p:cNvPr id="15" name="Oval 14">
            <a:extLst>
              <a:ext uri="{FF2B5EF4-FFF2-40B4-BE49-F238E27FC236}">
                <a16:creationId xmlns:a16="http://schemas.microsoft.com/office/drawing/2014/main" id="{5D89BFE4-25E9-4B30-3BF2-2A98B019D272}"/>
              </a:ext>
            </a:extLst>
          </p:cNvPr>
          <p:cNvSpPr/>
          <p:nvPr/>
        </p:nvSpPr>
        <p:spPr bwMode="auto">
          <a:xfrm>
            <a:off x="10925079" y="2666693"/>
            <a:ext cx="1314787" cy="1314787"/>
          </a:xfrm>
          <a:prstGeom prst="ellipse">
            <a:avLst/>
          </a:prstGeom>
          <a:solidFill>
            <a:schemeClr val="accent4"/>
          </a:solidFill>
          <a:ln w="9525">
            <a:noFill/>
            <a:round/>
            <a:headEnd/>
            <a:tailEnd/>
          </a:ln>
          <a:effectLst/>
        </p:spPr>
        <p:txBody>
          <a:bodyPr wrap="square" rtlCol="0" anchor="ctr"/>
          <a:lstStyle/>
          <a:p>
            <a:pPr algn="ctr" eaLnBrk="0" fontAlgn="base" hangingPunct="0">
              <a:spcBef>
                <a:spcPct val="0"/>
              </a:spcBef>
              <a:spcAft>
                <a:spcPct val="0"/>
              </a:spcAft>
            </a:pPr>
            <a:endParaRPr lang="en-US" b="1" dirty="0">
              <a:solidFill>
                <a:srgbClr val="FFFFFF"/>
              </a:solidFill>
            </a:endParaRPr>
          </a:p>
        </p:txBody>
      </p:sp>
      <p:sp>
        <p:nvSpPr>
          <p:cNvPr id="16" name="Oval 15">
            <a:extLst>
              <a:ext uri="{FF2B5EF4-FFF2-40B4-BE49-F238E27FC236}">
                <a16:creationId xmlns:a16="http://schemas.microsoft.com/office/drawing/2014/main" id="{AC30DE7A-352A-080C-E46A-84C7168A4B28}"/>
              </a:ext>
            </a:extLst>
          </p:cNvPr>
          <p:cNvSpPr/>
          <p:nvPr/>
        </p:nvSpPr>
        <p:spPr bwMode="auto">
          <a:xfrm>
            <a:off x="12502758" y="2666693"/>
            <a:ext cx="1314787" cy="1314787"/>
          </a:xfrm>
          <a:prstGeom prst="ellipse">
            <a:avLst/>
          </a:prstGeom>
          <a:solidFill>
            <a:schemeClr val="accent5"/>
          </a:solidFill>
          <a:ln w="9525">
            <a:noFill/>
            <a:round/>
            <a:headEnd/>
            <a:tailEnd/>
          </a:ln>
          <a:effectLst/>
        </p:spPr>
        <p:txBody>
          <a:bodyPr wrap="square" rtlCol="0" anchor="ctr"/>
          <a:lstStyle/>
          <a:p>
            <a:pPr algn="ctr" eaLnBrk="0" fontAlgn="base" hangingPunct="0">
              <a:spcBef>
                <a:spcPct val="0"/>
              </a:spcBef>
              <a:spcAft>
                <a:spcPct val="0"/>
              </a:spcAft>
            </a:pPr>
            <a:endParaRPr lang="en-US" b="1" dirty="0">
              <a:solidFill>
                <a:srgbClr val="FFFFFF"/>
              </a:solidFill>
            </a:endParaRPr>
          </a:p>
        </p:txBody>
      </p:sp>
      <p:cxnSp>
        <p:nvCxnSpPr>
          <p:cNvPr id="17" name="Straight Connector 16">
            <a:extLst>
              <a:ext uri="{FF2B5EF4-FFF2-40B4-BE49-F238E27FC236}">
                <a16:creationId xmlns:a16="http://schemas.microsoft.com/office/drawing/2014/main" id="{EA6DD292-F651-95BB-B90F-7B9162E9D493}"/>
              </a:ext>
            </a:extLst>
          </p:cNvPr>
          <p:cNvCxnSpPr>
            <a:cxnSpLocks/>
          </p:cNvCxnSpPr>
          <p:nvPr/>
        </p:nvCxnSpPr>
        <p:spPr bwMode="auto">
          <a:xfrm>
            <a:off x="7588704" y="2368207"/>
            <a:ext cx="638810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sp>
        <p:nvSpPr>
          <p:cNvPr id="18" name="TextBox 17">
            <a:extLst>
              <a:ext uri="{FF2B5EF4-FFF2-40B4-BE49-F238E27FC236}">
                <a16:creationId xmlns:a16="http://schemas.microsoft.com/office/drawing/2014/main" id="{C2D77939-7F1B-B532-7F27-C3765E66267C}"/>
              </a:ext>
            </a:extLst>
          </p:cNvPr>
          <p:cNvSpPr txBox="1"/>
          <p:nvPr/>
        </p:nvSpPr>
        <p:spPr>
          <a:xfrm>
            <a:off x="7527812" y="1936409"/>
            <a:ext cx="5959587" cy="584775"/>
          </a:xfrm>
          <a:prstGeom prst="rect">
            <a:avLst/>
          </a:prstGeom>
          <a:noFill/>
        </p:spPr>
        <p:txBody>
          <a:bodyPr wrap="square" rtlCol="0">
            <a:spAutoFit/>
          </a:bodyPr>
          <a:lstStyle/>
          <a:p>
            <a:r>
              <a:rPr lang="en-US" sz="1600" b="1" dirty="0">
                <a:solidFill>
                  <a:schemeClr val="bg2">
                    <a:lumMod val="10000"/>
                  </a:schemeClr>
                </a:solidFill>
              </a:rPr>
              <a:t>Secondary  </a:t>
            </a:r>
            <a:r>
              <a:rPr lang="en-US" sz="1600" dirty="0">
                <a:solidFill>
                  <a:schemeClr val="bg2">
                    <a:lumMod val="10000"/>
                  </a:schemeClr>
                </a:solidFill>
                <a:latin typeface="Arial"/>
                <a:ea typeface="Noto Sans"/>
              </a:rPr>
              <a:t>Use sparingly for supporting graphics and charts</a:t>
            </a:r>
            <a:endParaRPr lang="en-US" sz="1600" dirty="0">
              <a:solidFill>
                <a:schemeClr val="bg2">
                  <a:lumMod val="10000"/>
                </a:schemeClr>
              </a:solidFill>
            </a:endParaRPr>
          </a:p>
          <a:p>
            <a:endParaRPr lang="en-US" sz="1600" b="1" dirty="0"/>
          </a:p>
        </p:txBody>
      </p:sp>
      <p:sp>
        <p:nvSpPr>
          <p:cNvPr id="19" name="Oval 18">
            <a:extLst>
              <a:ext uri="{FF2B5EF4-FFF2-40B4-BE49-F238E27FC236}">
                <a16:creationId xmlns:a16="http://schemas.microsoft.com/office/drawing/2014/main" id="{C5E61FD7-A28A-30AE-B5D9-8F124EA2907F}"/>
              </a:ext>
            </a:extLst>
          </p:cNvPr>
          <p:cNvSpPr/>
          <p:nvPr/>
        </p:nvSpPr>
        <p:spPr bwMode="auto">
          <a:xfrm>
            <a:off x="694988" y="5419768"/>
            <a:ext cx="1314787" cy="1314787"/>
          </a:xfrm>
          <a:prstGeom prst="ellipse">
            <a:avLst/>
          </a:prstGeom>
          <a:solidFill>
            <a:srgbClr val="ECECED"/>
          </a:solidFill>
          <a:ln w="9525">
            <a:noFill/>
            <a:round/>
            <a:headEnd/>
            <a:tailEnd/>
          </a:ln>
          <a:effectLst/>
        </p:spPr>
        <p:txBody>
          <a:bodyPr wrap="square" rtlCol="0" anchor="ctr"/>
          <a:lstStyle/>
          <a:p>
            <a:pPr algn="ctr" eaLnBrk="0" fontAlgn="base" hangingPunct="0">
              <a:spcBef>
                <a:spcPct val="0"/>
              </a:spcBef>
              <a:spcAft>
                <a:spcPct val="0"/>
              </a:spcAft>
            </a:pPr>
            <a:endParaRPr lang="en-US" b="1" dirty="0">
              <a:solidFill>
                <a:srgbClr val="FFFFFF"/>
              </a:solidFill>
            </a:endParaRPr>
          </a:p>
        </p:txBody>
      </p:sp>
      <p:sp>
        <p:nvSpPr>
          <p:cNvPr id="20" name="Oval 19">
            <a:extLst>
              <a:ext uri="{FF2B5EF4-FFF2-40B4-BE49-F238E27FC236}">
                <a16:creationId xmlns:a16="http://schemas.microsoft.com/office/drawing/2014/main" id="{E5552680-7832-89FF-2CD3-1F66E7B9CCE9}"/>
              </a:ext>
            </a:extLst>
          </p:cNvPr>
          <p:cNvSpPr/>
          <p:nvPr/>
        </p:nvSpPr>
        <p:spPr bwMode="auto">
          <a:xfrm>
            <a:off x="2264986" y="5419768"/>
            <a:ext cx="1314787" cy="1314787"/>
          </a:xfrm>
          <a:prstGeom prst="ellipse">
            <a:avLst/>
          </a:prstGeom>
          <a:solidFill>
            <a:srgbClr val="9FA1A4"/>
          </a:solidFill>
          <a:ln w="9525">
            <a:noFill/>
            <a:round/>
            <a:headEnd/>
            <a:tailEnd/>
          </a:ln>
          <a:effectLst/>
        </p:spPr>
        <p:txBody>
          <a:bodyPr wrap="square" rtlCol="0" anchor="ctr"/>
          <a:lstStyle/>
          <a:p>
            <a:pPr algn="ctr" eaLnBrk="0" fontAlgn="base" hangingPunct="0">
              <a:spcBef>
                <a:spcPct val="0"/>
              </a:spcBef>
              <a:spcAft>
                <a:spcPct val="0"/>
              </a:spcAft>
            </a:pPr>
            <a:endParaRPr lang="en-US" b="1" dirty="0">
              <a:solidFill>
                <a:srgbClr val="FFFFFF"/>
              </a:solidFill>
            </a:endParaRPr>
          </a:p>
        </p:txBody>
      </p:sp>
      <p:sp>
        <p:nvSpPr>
          <p:cNvPr id="21" name="Oval 20">
            <a:extLst>
              <a:ext uri="{FF2B5EF4-FFF2-40B4-BE49-F238E27FC236}">
                <a16:creationId xmlns:a16="http://schemas.microsoft.com/office/drawing/2014/main" id="{523B402C-FEAF-92E4-80EF-3F6CD3F5799B}"/>
              </a:ext>
            </a:extLst>
          </p:cNvPr>
          <p:cNvSpPr/>
          <p:nvPr/>
        </p:nvSpPr>
        <p:spPr bwMode="auto">
          <a:xfrm>
            <a:off x="3834984" y="5419768"/>
            <a:ext cx="1314787" cy="1314787"/>
          </a:xfrm>
          <a:prstGeom prst="ellipse">
            <a:avLst/>
          </a:prstGeom>
          <a:solidFill>
            <a:schemeClr val="bg2">
              <a:lumMod val="10000"/>
            </a:schemeClr>
          </a:solidFill>
          <a:ln w="9525">
            <a:noFill/>
            <a:round/>
            <a:headEnd/>
            <a:tailEnd/>
          </a:ln>
          <a:effectLst/>
        </p:spPr>
        <p:txBody>
          <a:bodyPr wrap="square" rtlCol="0" anchor="ctr"/>
          <a:lstStyle/>
          <a:p>
            <a:pPr algn="ctr" eaLnBrk="0" fontAlgn="base" hangingPunct="0">
              <a:spcBef>
                <a:spcPct val="0"/>
              </a:spcBef>
              <a:spcAft>
                <a:spcPct val="0"/>
              </a:spcAft>
            </a:pPr>
            <a:endParaRPr lang="en-US" b="1" dirty="0">
              <a:solidFill>
                <a:srgbClr val="FFFFFF"/>
              </a:solidFill>
            </a:endParaRPr>
          </a:p>
        </p:txBody>
      </p:sp>
      <p:cxnSp>
        <p:nvCxnSpPr>
          <p:cNvPr id="22" name="Straight Connector 21">
            <a:extLst>
              <a:ext uri="{FF2B5EF4-FFF2-40B4-BE49-F238E27FC236}">
                <a16:creationId xmlns:a16="http://schemas.microsoft.com/office/drawing/2014/main" id="{99C83CEC-DD5D-F958-3CF1-34DB8FBFF4F2}"/>
              </a:ext>
            </a:extLst>
          </p:cNvPr>
          <p:cNvCxnSpPr>
            <a:cxnSpLocks/>
          </p:cNvCxnSpPr>
          <p:nvPr/>
        </p:nvCxnSpPr>
        <p:spPr bwMode="auto">
          <a:xfrm>
            <a:off x="593249" y="5167119"/>
            <a:ext cx="638810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sp>
        <p:nvSpPr>
          <p:cNvPr id="23" name="TextBox 22">
            <a:extLst>
              <a:ext uri="{FF2B5EF4-FFF2-40B4-BE49-F238E27FC236}">
                <a16:creationId xmlns:a16="http://schemas.microsoft.com/office/drawing/2014/main" id="{A7DC5FE3-439B-3928-0898-0D8BF64A7C78}"/>
              </a:ext>
            </a:extLst>
          </p:cNvPr>
          <p:cNvSpPr txBox="1"/>
          <p:nvPr/>
        </p:nvSpPr>
        <p:spPr>
          <a:xfrm>
            <a:off x="532358" y="4481321"/>
            <a:ext cx="6097042" cy="584775"/>
          </a:xfrm>
          <a:prstGeom prst="rect">
            <a:avLst/>
          </a:prstGeom>
          <a:noFill/>
        </p:spPr>
        <p:txBody>
          <a:bodyPr wrap="square" rtlCol="0">
            <a:spAutoFit/>
          </a:bodyPr>
          <a:lstStyle/>
          <a:p>
            <a:r>
              <a:rPr lang="en-US" sz="1600" b="1" dirty="0">
                <a:solidFill>
                  <a:schemeClr val="bg2">
                    <a:lumMod val="10000"/>
                  </a:schemeClr>
                </a:solidFill>
              </a:rPr>
              <a:t>Neutrals </a:t>
            </a:r>
            <a:r>
              <a:rPr lang="en-US" sz="1600" dirty="0">
                <a:solidFill>
                  <a:schemeClr val="bg2">
                    <a:lumMod val="10000"/>
                  </a:schemeClr>
                </a:solidFill>
                <a:latin typeface="Arial"/>
                <a:ea typeface="Noto Sans"/>
              </a:rPr>
              <a:t>Use to add dimension to your design without adding too much color</a:t>
            </a:r>
            <a:endParaRPr lang="en-US" sz="1600" b="1" dirty="0">
              <a:solidFill>
                <a:schemeClr val="bg2">
                  <a:lumMod val="10000"/>
                </a:schemeClr>
              </a:solidFill>
            </a:endParaRPr>
          </a:p>
        </p:txBody>
      </p:sp>
      <p:sp>
        <p:nvSpPr>
          <p:cNvPr id="24" name="TextBox 23">
            <a:extLst>
              <a:ext uri="{FF2B5EF4-FFF2-40B4-BE49-F238E27FC236}">
                <a16:creationId xmlns:a16="http://schemas.microsoft.com/office/drawing/2014/main" id="{0D8DC42C-804D-A02A-6BB5-3CC4DEE074FB}"/>
              </a:ext>
            </a:extLst>
          </p:cNvPr>
          <p:cNvSpPr txBox="1"/>
          <p:nvPr/>
        </p:nvSpPr>
        <p:spPr>
          <a:xfrm>
            <a:off x="702670" y="3040419"/>
            <a:ext cx="1299424" cy="830997"/>
          </a:xfrm>
          <a:prstGeom prst="rect">
            <a:avLst/>
          </a:prstGeom>
          <a:noFill/>
          <a:effectLst/>
        </p:spPr>
        <p:txBody>
          <a:bodyPr wrap="square" rtlCol="0">
            <a:spAutoFit/>
          </a:bodyPr>
          <a:lstStyle/>
          <a:p>
            <a:pPr algn="ctr"/>
            <a:r>
              <a:rPr lang="en-US" sz="1200" b="1" dirty="0">
                <a:solidFill>
                  <a:srgbClr val="FFFFFF"/>
                </a:solidFill>
                <a:effectLst>
                  <a:outerShdw blurRad="50800" dist="38100" dir="2700000" algn="tl" rotWithShape="0">
                    <a:prstClr val="black">
                      <a:alpha val="11878"/>
                    </a:prstClr>
                  </a:outerShdw>
                </a:effectLst>
                <a:latin typeface="Arial" panose="020B0604020202020204" pitchFamily="34" charset="0"/>
                <a:cs typeface="Arial" panose="020B0604020202020204" pitchFamily="34" charset="0"/>
              </a:rPr>
              <a:t>Green</a:t>
            </a:r>
          </a:p>
          <a:p>
            <a:pPr algn="ctr"/>
            <a:r>
              <a:rPr lang="en-US" sz="1200" dirty="0">
                <a:solidFill>
                  <a:srgbClr val="FFFFFF"/>
                </a:solidFill>
                <a:effectLst>
                  <a:outerShdw blurRad="50800" dist="38100" dir="2700000" algn="tl" rotWithShape="0">
                    <a:prstClr val="black">
                      <a:alpha val="11878"/>
                    </a:prstClr>
                  </a:outerShdw>
                </a:effectLst>
                <a:latin typeface="Arial" panose="020B0604020202020204" pitchFamily="34" charset="0"/>
                <a:cs typeface="Arial" panose="020B0604020202020204" pitchFamily="34" charset="0"/>
              </a:rPr>
              <a:t>0 / 173 / 124</a:t>
            </a:r>
          </a:p>
          <a:p>
            <a:endParaRPr lang="en-US" sz="2400" dirty="0" err="1"/>
          </a:p>
        </p:txBody>
      </p:sp>
      <p:sp>
        <p:nvSpPr>
          <p:cNvPr id="25" name="TextBox 24">
            <a:extLst>
              <a:ext uri="{FF2B5EF4-FFF2-40B4-BE49-F238E27FC236}">
                <a16:creationId xmlns:a16="http://schemas.microsoft.com/office/drawing/2014/main" id="{3FBB53F8-86E0-7434-E596-B7E00F207CAE}"/>
              </a:ext>
            </a:extLst>
          </p:cNvPr>
          <p:cNvSpPr txBox="1"/>
          <p:nvPr/>
        </p:nvSpPr>
        <p:spPr>
          <a:xfrm>
            <a:off x="2272667" y="3040418"/>
            <a:ext cx="1299424" cy="830997"/>
          </a:xfrm>
          <a:prstGeom prst="rect">
            <a:avLst/>
          </a:prstGeom>
          <a:noFill/>
          <a:effectLst/>
        </p:spPr>
        <p:txBody>
          <a:bodyPr wrap="square" rtlCol="0">
            <a:spAutoFit/>
          </a:bodyPr>
          <a:lstStyle/>
          <a:p>
            <a:pPr algn="ctr"/>
            <a:r>
              <a:rPr lang="en-US" sz="1200" b="1" dirty="0">
                <a:solidFill>
                  <a:srgbClr val="FFFFFF"/>
                </a:solidFill>
                <a:effectLst>
                  <a:outerShdw blurRad="50800" dist="38100" dir="2700000" algn="tl" rotWithShape="0">
                    <a:prstClr val="black">
                      <a:alpha val="11878"/>
                    </a:prstClr>
                  </a:outerShdw>
                </a:effectLst>
                <a:latin typeface="Arial" panose="020B0604020202020204" pitchFamily="34" charset="0"/>
                <a:cs typeface="Arial" panose="020B0604020202020204" pitchFamily="34" charset="0"/>
              </a:rPr>
              <a:t>Dark Green</a:t>
            </a:r>
          </a:p>
          <a:p>
            <a:pPr algn="ctr"/>
            <a:r>
              <a:rPr lang="en-US" sz="1200" dirty="0">
                <a:solidFill>
                  <a:srgbClr val="FFFFFF"/>
                </a:solidFill>
                <a:effectLst>
                  <a:outerShdw blurRad="50800" dist="38100" dir="2700000" algn="tl" rotWithShape="0">
                    <a:prstClr val="black">
                      <a:alpha val="11878"/>
                    </a:prstClr>
                  </a:outerShdw>
                </a:effectLst>
                <a:latin typeface="Arial" panose="020B0604020202020204" pitchFamily="34" charset="0"/>
                <a:cs typeface="Arial" panose="020B0604020202020204" pitchFamily="34" charset="0"/>
              </a:rPr>
              <a:t>0 / 51 / 37</a:t>
            </a:r>
          </a:p>
          <a:p>
            <a:endParaRPr lang="en-US" sz="2400" dirty="0" err="1"/>
          </a:p>
        </p:txBody>
      </p:sp>
      <p:sp>
        <p:nvSpPr>
          <p:cNvPr id="26" name="TextBox 25">
            <a:extLst>
              <a:ext uri="{FF2B5EF4-FFF2-40B4-BE49-F238E27FC236}">
                <a16:creationId xmlns:a16="http://schemas.microsoft.com/office/drawing/2014/main" id="{69008651-D005-F522-5C76-8158560FF62F}"/>
              </a:ext>
            </a:extLst>
          </p:cNvPr>
          <p:cNvSpPr txBox="1"/>
          <p:nvPr/>
        </p:nvSpPr>
        <p:spPr>
          <a:xfrm>
            <a:off x="3850347" y="3067871"/>
            <a:ext cx="1299424" cy="830997"/>
          </a:xfrm>
          <a:prstGeom prst="rect">
            <a:avLst/>
          </a:prstGeom>
          <a:noFill/>
          <a:effectLst/>
        </p:spPr>
        <p:txBody>
          <a:bodyPr wrap="square" rtlCol="0">
            <a:spAutoFit/>
          </a:bodyPr>
          <a:lstStyle/>
          <a:p>
            <a:pPr algn="ctr"/>
            <a:r>
              <a:rPr lang="en-US" sz="1200" b="1" dirty="0">
                <a:solidFill>
                  <a:srgbClr val="FFFFFF"/>
                </a:solidFill>
                <a:effectLst>
                  <a:outerShdw blurRad="50800" dist="38100" dir="2700000" algn="tl" rotWithShape="0">
                    <a:prstClr val="black">
                      <a:alpha val="11878"/>
                    </a:prstClr>
                  </a:outerShdw>
                </a:effectLst>
                <a:latin typeface="Arial" panose="020B0604020202020204" pitchFamily="34" charset="0"/>
                <a:cs typeface="Arial" panose="020B0604020202020204" pitchFamily="34" charset="0"/>
              </a:rPr>
              <a:t>Bright Green</a:t>
            </a:r>
          </a:p>
          <a:p>
            <a:pPr algn="ctr"/>
            <a:r>
              <a:rPr lang="en-US" sz="1200" dirty="0">
                <a:solidFill>
                  <a:srgbClr val="FFFFFF"/>
                </a:solidFill>
                <a:effectLst>
                  <a:outerShdw blurRad="50800" dist="38100" dir="2700000" algn="tl" rotWithShape="0">
                    <a:prstClr val="black">
                      <a:alpha val="11878"/>
                    </a:prstClr>
                  </a:outerShdw>
                </a:effectLst>
                <a:latin typeface="Arial" panose="020B0604020202020204" pitchFamily="34" charset="0"/>
                <a:cs typeface="Arial" panose="020B0604020202020204" pitchFamily="34" charset="0"/>
              </a:rPr>
              <a:t>124 / 207 / 139</a:t>
            </a:r>
          </a:p>
          <a:p>
            <a:endParaRPr lang="en-US" sz="2400" dirty="0" err="1"/>
          </a:p>
        </p:txBody>
      </p:sp>
      <p:sp>
        <p:nvSpPr>
          <p:cNvPr id="27" name="TextBox 26">
            <a:extLst>
              <a:ext uri="{FF2B5EF4-FFF2-40B4-BE49-F238E27FC236}">
                <a16:creationId xmlns:a16="http://schemas.microsoft.com/office/drawing/2014/main" id="{07526C14-79AA-F8DE-8095-89CB9D91B1A8}"/>
              </a:ext>
            </a:extLst>
          </p:cNvPr>
          <p:cNvSpPr txBox="1"/>
          <p:nvPr/>
        </p:nvSpPr>
        <p:spPr>
          <a:xfrm>
            <a:off x="5420346" y="5793493"/>
            <a:ext cx="1299424" cy="830997"/>
          </a:xfrm>
          <a:prstGeom prst="rect">
            <a:avLst/>
          </a:prstGeom>
          <a:noFill/>
          <a:effectLst/>
        </p:spPr>
        <p:txBody>
          <a:bodyPr wrap="square" rtlCol="0">
            <a:spAutoFit/>
          </a:bodyPr>
          <a:lstStyle/>
          <a:p>
            <a:pPr algn="ctr"/>
            <a:r>
              <a:rPr lang="en-US" sz="1200" b="1" dirty="0">
                <a:solidFill>
                  <a:srgbClr val="FFFFFF"/>
                </a:solidFill>
                <a:effectLst>
                  <a:outerShdw blurRad="50800" dist="38100" dir="2700000" algn="tl" rotWithShape="0">
                    <a:prstClr val="black">
                      <a:alpha val="11878"/>
                    </a:prstClr>
                  </a:outerShdw>
                </a:effectLst>
                <a:latin typeface="Arial" panose="020B0604020202020204" pitchFamily="34" charset="0"/>
                <a:cs typeface="Arial" panose="020B0604020202020204" pitchFamily="34" charset="0"/>
              </a:rPr>
              <a:t>Dark Blue</a:t>
            </a:r>
          </a:p>
          <a:p>
            <a:pPr algn="ctr"/>
            <a:r>
              <a:rPr lang="en-US" sz="1200" dirty="0">
                <a:solidFill>
                  <a:srgbClr val="FFFFFF"/>
                </a:solidFill>
                <a:effectLst>
                  <a:outerShdw blurRad="50800" dist="38100" dir="2700000" algn="tl" rotWithShape="0">
                    <a:prstClr val="black">
                      <a:alpha val="11878"/>
                    </a:prstClr>
                  </a:outerShdw>
                </a:effectLst>
                <a:latin typeface="Arial" panose="020B0604020202020204" pitchFamily="34" charset="0"/>
                <a:cs typeface="Arial" panose="020B0604020202020204" pitchFamily="34" charset="0"/>
              </a:rPr>
              <a:t>27 / 37 / 82 </a:t>
            </a:r>
          </a:p>
          <a:p>
            <a:endParaRPr lang="en-US" sz="2400" dirty="0" err="1"/>
          </a:p>
        </p:txBody>
      </p:sp>
      <p:sp>
        <p:nvSpPr>
          <p:cNvPr id="28" name="TextBox 27">
            <a:extLst>
              <a:ext uri="{FF2B5EF4-FFF2-40B4-BE49-F238E27FC236}">
                <a16:creationId xmlns:a16="http://schemas.microsoft.com/office/drawing/2014/main" id="{517F2A0B-C753-7CE7-E803-195AAB9CEBF9}"/>
              </a:ext>
            </a:extLst>
          </p:cNvPr>
          <p:cNvSpPr txBox="1"/>
          <p:nvPr/>
        </p:nvSpPr>
        <p:spPr>
          <a:xfrm>
            <a:off x="7792765" y="3040418"/>
            <a:ext cx="1299424" cy="830997"/>
          </a:xfrm>
          <a:prstGeom prst="rect">
            <a:avLst/>
          </a:prstGeom>
          <a:noFill/>
          <a:effectLst/>
        </p:spPr>
        <p:txBody>
          <a:bodyPr wrap="square" rtlCol="0">
            <a:spAutoFit/>
          </a:bodyPr>
          <a:lstStyle/>
          <a:p>
            <a:pPr algn="ctr"/>
            <a:r>
              <a:rPr lang="en-US" sz="1200" b="1" dirty="0">
                <a:solidFill>
                  <a:srgbClr val="FFFFFF"/>
                </a:solidFill>
                <a:effectLst>
                  <a:outerShdw blurRad="50800" dist="38100" dir="2700000" algn="tl" rotWithShape="0">
                    <a:prstClr val="black">
                      <a:alpha val="11878"/>
                    </a:prstClr>
                  </a:outerShdw>
                </a:effectLst>
                <a:latin typeface="Arial" panose="020B0604020202020204" pitchFamily="34" charset="0"/>
                <a:cs typeface="Arial" panose="020B0604020202020204" pitchFamily="34" charset="0"/>
              </a:rPr>
              <a:t>Emerson Blue</a:t>
            </a:r>
          </a:p>
          <a:p>
            <a:pPr algn="ctr"/>
            <a:r>
              <a:rPr lang="en-US" sz="1200" dirty="0">
                <a:solidFill>
                  <a:srgbClr val="FFFFFF"/>
                </a:solidFill>
                <a:effectLst>
                  <a:outerShdw blurRad="50800" dist="38100" dir="2700000" algn="tl" rotWithShape="0">
                    <a:prstClr val="black">
                      <a:alpha val="11878"/>
                    </a:prstClr>
                  </a:outerShdw>
                </a:effectLst>
                <a:latin typeface="Arial" panose="020B0604020202020204" pitchFamily="34" charset="0"/>
                <a:cs typeface="Arial" panose="020B0604020202020204" pitchFamily="34" charset="0"/>
              </a:rPr>
              <a:t>0 / 75 / 141</a:t>
            </a:r>
          </a:p>
          <a:p>
            <a:endParaRPr lang="en-US" sz="2400" dirty="0" err="1"/>
          </a:p>
        </p:txBody>
      </p:sp>
      <p:sp>
        <p:nvSpPr>
          <p:cNvPr id="29" name="TextBox 28">
            <a:extLst>
              <a:ext uri="{FF2B5EF4-FFF2-40B4-BE49-F238E27FC236}">
                <a16:creationId xmlns:a16="http://schemas.microsoft.com/office/drawing/2014/main" id="{83ACEDFB-23E2-CD85-8097-F8F6775B9BFD}"/>
              </a:ext>
            </a:extLst>
          </p:cNvPr>
          <p:cNvSpPr txBox="1"/>
          <p:nvPr/>
        </p:nvSpPr>
        <p:spPr>
          <a:xfrm>
            <a:off x="9362762" y="3040417"/>
            <a:ext cx="1299424" cy="830997"/>
          </a:xfrm>
          <a:prstGeom prst="rect">
            <a:avLst/>
          </a:prstGeom>
          <a:noFill/>
          <a:effectLst/>
        </p:spPr>
        <p:txBody>
          <a:bodyPr wrap="square" rtlCol="0">
            <a:spAutoFit/>
          </a:bodyPr>
          <a:lstStyle/>
          <a:p>
            <a:pPr algn="ctr"/>
            <a:r>
              <a:rPr lang="en-US" sz="1200" b="1" dirty="0">
                <a:solidFill>
                  <a:srgbClr val="FFFFFF"/>
                </a:solidFill>
                <a:effectLst>
                  <a:outerShdw blurRad="50800" dist="38100" dir="2700000" algn="tl" rotWithShape="0">
                    <a:prstClr val="black">
                      <a:alpha val="11878"/>
                    </a:prstClr>
                  </a:outerShdw>
                </a:effectLst>
                <a:latin typeface="Arial" panose="020B0604020202020204" pitchFamily="34" charset="0"/>
                <a:cs typeface="Arial" panose="020B0604020202020204" pitchFamily="34" charset="0"/>
              </a:rPr>
              <a:t>Light Blue</a:t>
            </a:r>
          </a:p>
          <a:p>
            <a:pPr algn="ctr"/>
            <a:r>
              <a:rPr lang="en-US" sz="1200" dirty="0">
                <a:solidFill>
                  <a:srgbClr val="FFFFFF"/>
                </a:solidFill>
                <a:effectLst>
                  <a:outerShdw blurRad="50800" dist="38100" dir="2700000" algn="tl" rotWithShape="0">
                    <a:prstClr val="black">
                      <a:alpha val="11878"/>
                    </a:prstClr>
                  </a:outerShdw>
                </a:effectLst>
                <a:latin typeface="Arial" panose="020B0604020202020204" pitchFamily="34" charset="0"/>
                <a:cs typeface="Arial" panose="020B0604020202020204" pitchFamily="34" charset="0"/>
              </a:rPr>
              <a:t>29 / 177 / 222</a:t>
            </a:r>
          </a:p>
          <a:p>
            <a:endParaRPr lang="en-US" sz="2400" dirty="0" err="1"/>
          </a:p>
        </p:txBody>
      </p:sp>
      <p:sp>
        <p:nvSpPr>
          <p:cNvPr id="30" name="TextBox 29">
            <a:extLst>
              <a:ext uri="{FF2B5EF4-FFF2-40B4-BE49-F238E27FC236}">
                <a16:creationId xmlns:a16="http://schemas.microsoft.com/office/drawing/2014/main" id="{0B8CA5F9-6B67-1621-B4D2-A341D749D723}"/>
              </a:ext>
            </a:extLst>
          </p:cNvPr>
          <p:cNvSpPr txBox="1"/>
          <p:nvPr/>
        </p:nvSpPr>
        <p:spPr>
          <a:xfrm>
            <a:off x="10940442" y="3067870"/>
            <a:ext cx="1299424" cy="830997"/>
          </a:xfrm>
          <a:prstGeom prst="rect">
            <a:avLst/>
          </a:prstGeom>
          <a:noFill/>
          <a:effectLst/>
        </p:spPr>
        <p:txBody>
          <a:bodyPr wrap="square" rtlCol="0">
            <a:spAutoFit/>
          </a:bodyPr>
          <a:lstStyle/>
          <a:p>
            <a:pPr algn="ctr"/>
            <a:r>
              <a:rPr lang="en-US" sz="1200" b="1" dirty="0">
                <a:solidFill>
                  <a:schemeClr val="bg2">
                    <a:lumMod val="10000"/>
                  </a:schemeClr>
                </a:solidFill>
                <a:effectLst>
                  <a:outerShdw blurRad="50800" dist="38100" dir="2700000" algn="tl" rotWithShape="0">
                    <a:prstClr val="black">
                      <a:alpha val="11878"/>
                    </a:prstClr>
                  </a:outerShdw>
                </a:effectLst>
                <a:latin typeface="Arial" panose="020B0604020202020204" pitchFamily="34" charset="0"/>
                <a:cs typeface="Arial" panose="020B0604020202020204" pitchFamily="34" charset="0"/>
              </a:rPr>
              <a:t>Yellow</a:t>
            </a:r>
          </a:p>
          <a:p>
            <a:pPr algn="ctr"/>
            <a:r>
              <a:rPr lang="en-US" sz="1200" dirty="0">
                <a:solidFill>
                  <a:schemeClr val="bg2">
                    <a:lumMod val="10000"/>
                  </a:schemeClr>
                </a:solidFill>
                <a:effectLst>
                  <a:outerShdw blurRad="50800" dist="38100" dir="2700000" algn="tl" rotWithShape="0">
                    <a:prstClr val="black">
                      <a:alpha val="11878"/>
                    </a:prstClr>
                  </a:outerShdw>
                </a:effectLst>
                <a:latin typeface="Arial" panose="020B0604020202020204" pitchFamily="34" charset="0"/>
                <a:cs typeface="Arial" panose="020B0604020202020204" pitchFamily="34" charset="0"/>
              </a:rPr>
              <a:t>245 / 212 / 0</a:t>
            </a:r>
          </a:p>
          <a:p>
            <a:endParaRPr lang="en-US" sz="2400" dirty="0" err="1"/>
          </a:p>
        </p:txBody>
      </p:sp>
      <p:sp>
        <p:nvSpPr>
          <p:cNvPr id="31" name="TextBox 30">
            <a:extLst>
              <a:ext uri="{FF2B5EF4-FFF2-40B4-BE49-F238E27FC236}">
                <a16:creationId xmlns:a16="http://schemas.microsoft.com/office/drawing/2014/main" id="{A562887D-7CFF-C626-F42C-2DF8CF630AEC}"/>
              </a:ext>
            </a:extLst>
          </p:cNvPr>
          <p:cNvSpPr txBox="1"/>
          <p:nvPr/>
        </p:nvSpPr>
        <p:spPr>
          <a:xfrm>
            <a:off x="12510439" y="3067869"/>
            <a:ext cx="1299424" cy="830997"/>
          </a:xfrm>
          <a:prstGeom prst="rect">
            <a:avLst/>
          </a:prstGeom>
          <a:noFill/>
          <a:effectLst/>
        </p:spPr>
        <p:txBody>
          <a:bodyPr wrap="square" rtlCol="0">
            <a:spAutoFit/>
          </a:bodyPr>
          <a:lstStyle/>
          <a:p>
            <a:pPr algn="ctr"/>
            <a:r>
              <a:rPr lang="en-US" sz="1200" b="1" dirty="0">
                <a:solidFill>
                  <a:srgbClr val="FFFFFF"/>
                </a:solidFill>
                <a:effectLst>
                  <a:outerShdw blurRad="50800" dist="38100" dir="2700000" algn="tl" rotWithShape="0">
                    <a:prstClr val="black">
                      <a:alpha val="11878"/>
                    </a:prstClr>
                  </a:outerShdw>
                </a:effectLst>
                <a:latin typeface="Arial" panose="020B0604020202020204" pitchFamily="34" charset="0"/>
                <a:cs typeface="Arial" panose="020B0604020202020204" pitchFamily="34" charset="0"/>
              </a:rPr>
              <a:t>Orange</a:t>
            </a:r>
          </a:p>
          <a:p>
            <a:pPr algn="ctr"/>
            <a:r>
              <a:rPr lang="en-US" sz="1200" dirty="0">
                <a:solidFill>
                  <a:srgbClr val="FFFFFF"/>
                </a:solidFill>
                <a:effectLst>
                  <a:outerShdw blurRad="50800" dist="38100" dir="2700000" algn="tl" rotWithShape="0">
                    <a:prstClr val="black">
                      <a:alpha val="11878"/>
                    </a:prstClr>
                  </a:outerShdw>
                </a:effectLst>
                <a:latin typeface="Arial" panose="020B0604020202020204" pitchFamily="34" charset="0"/>
                <a:cs typeface="Arial" panose="020B0604020202020204" pitchFamily="34" charset="0"/>
              </a:rPr>
              <a:t>227 / 91 / 57</a:t>
            </a:r>
          </a:p>
          <a:p>
            <a:endParaRPr lang="en-US" sz="2400" dirty="0" err="1"/>
          </a:p>
        </p:txBody>
      </p:sp>
      <p:sp>
        <p:nvSpPr>
          <p:cNvPr id="32" name="TextBox 31">
            <a:extLst>
              <a:ext uri="{FF2B5EF4-FFF2-40B4-BE49-F238E27FC236}">
                <a16:creationId xmlns:a16="http://schemas.microsoft.com/office/drawing/2014/main" id="{B8954282-C19B-5881-E01D-3EB498239892}"/>
              </a:ext>
            </a:extLst>
          </p:cNvPr>
          <p:cNvSpPr txBox="1"/>
          <p:nvPr/>
        </p:nvSpPr>
        <p:spPr>
          <a:xfrm>
            <a:off x="710350" y="5785444"/>
            <a:ext cx="1299424" cy="830997"/>
          </a:xfrm>
          <a:prstGeom prst="rect">
            <a:avLst/>
          </a:prstGeom>
          <a:noFill/>
          <a:effectLst/>
        </p:spPr>
        <p:txBody>
          <a:bodyPr wrap="square" rtlCol="0">
            <a:spAutoFit/>
          </a:bodyPr>
          <a:lstStyle/>
          <a:p>
            <a:pPr algn="ctr"/>
            <a:r>
              <a:rPr lang="en-US" sz="1200" b="1" dirty="0">
                <a:solidFill>
                  <a:schemeClr val="bg2">
                    <a:lumMod val="10000"/>
                  </a:schemeClr>
                </a:solidFill>
                <a:effectLst>
                  <a:outerShdw blurRad="50800" dist="38100" dir="2700000" algn="tl" rotWithShape="0">
                    <a:prstClr val="black">
                      <a:alpha val="11878"/>
                    </a:prstClr>
                  </a:outerShdw>
                </a:effectLst>
                <a:latin typeface="Arial" panose="020B0604020202020204" pitchFamily="34" charset="0"/>
                <a:cs typeface="Arial" panose="020B0604020202020204" pitchFamily="34" charset="0"/>
              </a:rPr>
              <a:t>Light Gray</a:t>
            </a:r>
          </a:p>
          <a:p>
            <a:pPr algn="ctr"/>
            <a:r>
              <a:rPr lang="en-US" sz="1200" dirty="0">
                <a:solidFill>
                  <a:schemeClr val="bg2">
                    <a:lumMod val="10000"/>
                  </a:schemeClr>
                </a:solidFill>
                <a:effectLst>
                  <a:outerShdw blurRad="50800" dist="38100" dir="2700000" algn="tl" rotWithShape="0">
                    <a:prstClr val="black">
                      <a:alpha val="11878"/>
                    </a:prstClr>
                  </a:outerShdw>
                </a:effectLst>
                <a:latin typeface="Arial" panose="020B0604020202020204" pitchFamily="34" charset="0"/>
                <a:cs typeface="Arial" panose="020B0604020202020204" pitchFamily="34" charset="0"/>
              </a:rPr>
              <a:t>236 / 236 / 237</a:t>
            </a:r>
          </a:p>
          <a:p>
            <a:endParaRPr lang="en-US" sz="2400" dirty="0" err="1"/>
          </a:p>
        </p:txBody>
      </p:sp>
      <p:sp>
        <p:nvSpPr>
          <p:cNvPr id="33" name="TextBox 32">
            <a:extLst>
              <a:ext uri="{FF2B5EF4-FFF2-40B4-BE49-F238E27FC236}">
                <a16:creationId xmlns:a16="http://schemas.microsoft.com/office/drawing/2014/main" id="{99D233D9-EA19-B0CA-BE4D-EFACB5517B21}"/>
              </a:ext>
            </a:extLst>
          </p:cNvPr>
          <p:cNvSpPr txBox="1"/>
          <p:nvPr/>
        </p:nvSpPr>
        <p:spPr>
          <a:xfrm>
            <a:off x="2288029" y="5793492"/>
            <a:ext cx="1299424" cy="830997"/>
          </a:xfrm>
          <a:prstGeom prst="rect">
            <a:avLst/>
          </a:prstGeom>
          <a:noFill/>
          <a:effectLst/>
        </p:spPr>
        <p:txBody>
          <a:bodyPr wrap="square" lIns="91440" tIns="45720" rIns="91440" bIns="45720" rtlCol="0" anchor="t">
            <a:spAutoFit/>
          </a:bodyPr>
          <a:lstStyle/>
          <a:p>
            <a:pPr algn="ctr"/>
            <a:r>
              <a:rPr lang="en-US" sz="1200" b="1" dirty="0">
                <a:solidFill>
                  <a:schemeClr val="bg1"/>
                </a:solidFill>
                <a:effectLst>
                  <a:outerShdw blurRad="50800" dist="38100" dir="2700000" algn="tl" rotWithShape="0">
                    <a:prstClr val="black">
                      <a:alpha val="11878"/>
                    </a:prstClr>
                  </a:outerShdw>
                </a:effectLst>
                <a:latin typeface="Arial" panose="020B0604020202020204" pitchFamily="34" charset="0"/>
                <a:cs typeface="Arial" panose="020B0604020202020204" pitchFamily="34" charset="0"/>
              </a:rPr>
              <a:t>Silver</a:t>
            </a:r>
          </a:p>
          <a:p>
            <a:pPr algn="ctr"/>
            <a:r>
              <a:rPr lang="en-US" sz="1200" dirty="0">
                <a:solidFill>
                  <a:schemeClr val="bg1"/>
                </a:solidFill>
                <a:effectLst>
                  <a:outerShdw blurRad="50800" dist="38100" dir="2700000" algn="tl" rotWithShape="0">
                    <a:prstClr val="black">
                      <a:alpha val="11878"/>
                    </a:prstClr>
                  </a:outerShdw>
                </a:effectLst>
                <a:latin typeface="Arial"/>
                <a:cs typeface="Arial"/>
              </a:rPr>
              <a:t>159 / 161 / 164</a:t>
            </a:r>
          </a:p>
          <a:p>
            <a:endParaRPr lang="en-US" sz="2400" dirty="0" err="1"/>
          </a:p>
        </p:txBody>
      </p:sp>
      <p:sp>
        <p:nvSpPr>
          <p:cNvPr id="34" name="TextBox 33">
            <a:extLst>
              <a:ext uri="{FF2B5EF4-FFF2-40B4-BE49-F238E27FC236}">
                <a16:creationId xmlns:a16="http://schemas.microsoft.com/office/drawing/2014/main" id="{6F8F32A4-065C-0AE1-1729-A48BAE7183AA}"/>
              </a:ext>
            </a:extLst>
          </p:cNvPr>
          <p:cNvSpPr txBox="1"/>
          <p:nvPr/>
        </p:nvSpPr>
        <p:spPr>
          <a:xfrm>
            <a:off x="3836540" y="5785443"/>
            <a:ext cx="1299424" cy="830997"/>
          </a:xfrm>
          <a:prstGeom prst="rect">
            <a:avLst/>
          </a:prstGeom>
          <a:noFill/>
          <a:effectLst/>
        </p:spPr>
        <p:txBody>
          <a:bodyPr wrap="square" rtlCol="0">
            <a:spAutoFit/>
          </a:bodyPr>
          <a:lstStyle/>
          <a:p>
            <a:pPr algn="ctr"/>
            <a:r>
              <a:rPr lang="en-US" sz="1200" b="1" dirty="0">
                <a:solidFill>
                  <a:schemeClr val="bg1"/>
                </a:solidFill>
                <a:effectLst>
                  <a:outerShdw blurRad="50800" dist="38100" dir="2700000" algn="tl" rotWithShape="0">
                    <a:prstClr val="black">
                      <a:alpha val="11878"/>
                    </a:prstClr>
                  </a:outerShdw>
                </a:effectLst>
                <a:latin typeface="Arial" panose="020B0604020202020204" pitchFamily="34" charset="0"/>
                <a:cs typeface="Arial" panose="020B0604020202020204" pitchFamily="34" charset="0"/>
              </a:rPr>
              <a:t>Black</a:t>
            </a:r>
          </a:p>
          <a:p>
            <a:pPr algn="ctr"/>
            <a:r>
              <a:rPr lang="en-US" sz="1200" dirty="0">
                <a:solidFill>
                  <a:schemeClr val="bg1"/>
                </a:solidFill>
                <a:effectLst>
                  <a:outerShdw blurRad="50800" dist="38100" dir="2700000" algn="tl" rotWithShape="0">
                    <a:prstClr val="black">
                      <a:alpha val="11878"/>
                    </a:prstClr>
                  </a:outerShdw>
                </a:effectLst>
                <a:latin typeface="Arial" panose="020B0604020202020204" pitchFamily="34" charset="0"/>
                <a:cs typeface="Arial" panose="020B0604020202020204" pitchFamily="34" charset="0"/>
              </a:rPr>
              <a:t>0 / 0 / 0</a:t>
            </a:r>
          </a:p>
          <a:p>
            <a:endParaRPr lang="en-US" sz="2400" dirty="0" err="1"/>
          </a:p>
        </p:txBody>
      </p:sp>
      <p:sp>
        <p:nvSpPr>
          <p:cNvPr id="35" name="TextBox 34">
            <a:extLst>
              <a:ext uri="{FF2B5EF4-FFF2-40B4-BE49-F238E27FC236}">
                <a16:creationId xmlns:a16="http://schemas.microsoft.com/office/drawing/2014/main" id="{AAE00ED8-A3C2-C8E8-4D89-1B303878C7DE}"/>
              </a:ext>
            </a:extLst>
          </p:cNvPr>
          <p:cNvSpPr txBox="1"/>
          <p:nvPr/>
        </p:nvSpPr>
        <p:spPr>
          <a:xfrm>
            <a:off x="7588704" y="4971701"/>
            <a:ext cx="6388100" cy="1077218"/>
          </a:xfrm>
          <a:prstGeom prst="rect">
            <a:avLst/>
          </a:prstGeom>
          <a:noFill/>
        </p:spPr>
        <p:txBody>
          <a:bodyPr wrap="square" rtlCol="0">
            <a:spAutoFit/>
          </a:bodyPr>
          <a:lstStyle/>
          <a:p>
            <a:r>
              <a:rPr lang="en-US" sz="1600" dirty="0">
                <a:solidFill>
                  <a:schemeClr val="bg2">
                    <a:lumMod val="10000"/>
                  </a:schemeClr>
                </a:solidFill>
                <a:latin typeface="Arial"/>
                <a:ea typeface="Noto Sans"/>
              </a:rPr>
              <a:t>These colors are preloaded into the template under the color selections. You can also use the codes specified here to create these colors by selecting the “More Fill Colors” option in the color picker dropdown menu.  </a:t>
            </a:r>
            <a:endParaRPr lang="en-US" sz="1600" dirty="0">
              <a:solidFill>
                <a:schemeClr val="bg2">
                  <a:lumMod val="10000"/>
                </a:schemeClr>
              </a:solidFill>
            </a:endParaRPr>
          </a:p>
        </p:txBody>
      </p:sp>
    </p:spTree>
    <p:extLst>
      <p:ext uri="{BB962C8B-B14F-4D97-AF65-F5344CB8AC3E}">
        <p14:creationId xmlns:p14="http://schemas.microsoft.com/office/powerpoint/2010/main" val="2740992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84BBD-8F67-6A5F-29AE-848D8E230300}"/>
              </a:ext>
            </a:extLst>
          </p:cNvPr>
          <p:cNvSpPr>
            <a:spLocks noGrp="1"/>
          </p:cNvSpPr>
          <p:nvPr>
            <p:ph type="title"/>
          </p:nvPr>
        </p:nvSpPr>
        <p:spPr/>
        <p:txBody>
          <a:bodyPr/>
          <a:lstStyle/>
          <a:p>
            <a:r>
              <a:rPr lang="en-US" dirty="0"/>
              <a:t>Sourcing Photography</a:t>
            </a:r>
          </a:p>
        </p:txBody>
      </p:sp>
      <p:sp>
        <p:nvSpPr>
          <p:cNvPr id="6" name="object 2">
            <a:extLst>
              <a:ext uri="{FF2B5EF4-FFF2-40B4-BE49-F238E27FC236}">
                <a16:creationId xmlns:a16="http://schemas.microsoft.com/office/drawing/2014/main" id="{17242C7D-043E-8181-6F9D-A6B081F6BB68}"/>
              </a:ext>
            </a:extLst>
          </p:cNvPr>
          <p:cNvSpPr/>
          <p:nvPr/>
        </p:nvSpPr>
        <p:spPr>
          <a:xfrm>
            <a:off x="0" y="2909049"/>
            <a:ext cx="14630400" cy="4006758"/>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dirty="0"/>
          </a:p>
        </p:txBody>
      </p:sp>
      <p:sp>
        <p:nvSpPr>
          <p:cNvPr id="7" name="Text Placeholder 8">
            <a:extLst>
              <a:ext uri="{FF2B5EF4-FFF2-40B4-BE49-F238E27FC236}">
                <a16:creationId xmlns:a16="http://schemas.microsoft.com/office/drawing/2014/main" id="{5B6DF9F4-1D11-3071-C723-EC24C911E0D8}"/>
              </a:ext>
            </a:extLst>
          </p:cNvPr>
          <p:cNvSpPr txBox="1">
            <a:spLocks/>
          </p:cNvSpPr>
          <p:nvPr/>
        </p:nvSpPr>
        <p:spPr>
          <a:xfrm>
            <a:off x="730576" y="3505399"/>
            <a:ext cx="4206240" cy="266704"/>
          </a:xfrm>
          <a:prstGeom prst="rect">
            <a:avLst/>
          </a:prstGeom>
        </p:spPr>
        <p:txBody>
          <a:bodyPr/>
          <a:lstStyle>
            <a:lvl1pPr marL="225425" indent="-225425"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tabLst>
                <a:tab pos="225425" algn="l"/>
              </a:tabLst>
              <a:defRPr sz="2000" kern="1200">
                <a:solidFill>
                  <a:schemeClr val="tx1"/>
                </a:solidFill>
                <a:latin typeface="+mn-lt"/>
                <a:ea typeface="Noto Sans" panose="020B0502040504020204" pitchFamily="34" charset="0"/>
                <a:cs typeface="Arial" panose="020B0604020202020204" pitchFamily="34" charset="0"/>
              </a:defRPr>
            </a:lvl1pPr>
            <a:lvl2pPr marL="627063" indent="-287338"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Noto Sans" panose="020B0502040504020204" pitchFamily="34" charset="0"/>
                <a:cs typeface="Arial" panose="020B0604020202020204" pitchFamily="34" charset="0"/>
              </a:defRPr>
            </a:lvl2pPr>
            <a:lvl3pPr marL="914400" indent="-225425"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Noto Sans" panose="020B0502040504020204" pitchFamily="34" charset="0"/>
                <a:cs typeface="Arial" panose="020B0604020202020204" pitchFamily="34" charset="0"/>
              </a:defRPr>
            </a:lvl3pPr>
            <a:lvl4pPr marL="1254125" indent="-277813"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Noto Sans" panose="020B0502040504020204" pitchFamily="34" charset="0"/>
                <a:cs typeface="Arial" panose="020B0604020202020204" pitchFamily="34" charset="0"/>
              </a:defRPr>
            </a:lvl4pPr>
            <a:lvl5pPr marL="1541463" indent="-227013"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Noto Sans" panose="020B0502040504020204" pitchFamily="34" charset="0"/>
                <a:cs typeface="Arial" panose="020B0604020202020204" pitchFamily="34" charset="0"/>
              </a:defRPr>
            </a:lvl5pPr>
            <a:lvl6pPr marL="402336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9pPr>
          </a:lstStyle>
          <a:p>
            <a:pPr marL="0" indent="0">
              <a:buNone/>
            </a:pPr>
            <a:r>
              <a:rPr lang="en-US" sz="1600" b="1" dirty="0">
                <a:solidFill>
                  <a:schemeClr val="bg2">
                    <a:lumMod val="10000"/>
                  </a:schemeClr>
                </a:solidFill>
                <a:latin typeface="Arial"/>
                <a:ea typeface="Noto Sans"/>
              </a:rPr>
              <a:t>NI Approved Imagery</a:t>
            </a:r>
            <a:endParaRPr lang="en-US" sz="1600" b="1" dirty="0">
              <a:solidFill>
                <a:schemeClr val="bg2">
                  <a:lumMod val="10000"/>
                </a:schemeClr>
              </a:solidFill>
            </a:endParaRPr>
          </a:p>
        </p:txBody>
      </p:sp>
      <p:sp>
        <p:nvSpPr>
          <p:cNvPr id="8" name="Content Placeholder 9">
            <a:extLst>
              <a:ext uri="{FF2B5EF4-FFF2-40B4-BE49-F238E27FC236}">
                <a16:creationId xmlns:a16="http://schemas.microsoft.com/office/drawing/2014/main" id="{35867CBF-836E-0CA8-59C0-444E456D7201}"/>
              </a:ext>
            </a:extLst>
          </p:cNvPr>
          <p:cNvSpPr txBox="1">
            <a:spLocks/>
          </p:cNvSpPr>
          <p:nvPr/>
        </p:nvSpPr>
        <p:spPr>
          <a:xfrm>
            <a:off x="730576" y="3821374"/>
            <a:ext cx="8669745" cy="2296548"/>
          </a:xfrm>
          <a:prstGeom prst="rect">
            <a:avLst/>
          </a:prstGeom>
        </p:spPr>
        <p:txBody>
          <a:bodyPr vert="horz" lIns="91440" tIns="91440" rIns="91440" bIns="45720" rtlCol="0" anchor="t">
            <a:noAutofit/>
          </a:bodyPr>
          <a:lstStyle>
            <a:lvl1pPr marL="225425" indent="-225425"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tabLst>
                <a:tab pos="225425" algn="l"/>
              </a:tabLst>
              <a:defRPr sz="2000" kern="1200">
                <a:solidFill>
                  <a:schemeClr val="tx1"/>
                </a:solidFill>
                <a:latin typeface="+mn-lt"/>
                <a:ea typeface="Noto Sans" panose="020B0502040504020204" pitchFamily="34" charset="0"/>
                <a:cs typeface="Arial" panose="020B0604020202020204" pitchFamily="34" charset="0"/>
              </a:defRPr>
            </a:lvl1pPr>
            <a:lvl2pPr marL="627063" indent="-287338"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Noto Sans" panose="020B0502040504020204" pitchFamily="34" charset="0"/>
                <a:cs typeface="Arial" panose="020B0604020202020204" pitchFamily="34" charset="0"/>
              </a:defRPr>
            </a:lvl2pPr>
            <a:lvl3pPr marL="914400" indent="-225425"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Noto Sans" panose="020B0502040504020204" pitchFamily="34" charset="0"/>
                <a:cs typeface="Arial" panose="020B0604020202020204" pitchFamily="34" charset="0"/>
              </a:defRPr>
            </a:lvl3pPr>
            <a:lvl4pPr marL="1254125" indent="-277813"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Noto Sans" panose="020B0502040504020204" pitchFamily="34" charset="0"/>
                <a:cs typeface="Arial" panose="020B0604020202020204" pitchFamily="34" charset="0"/>
              </a:defRPr>
            </a:lvl4pPr>
            <a:lvl5pPr marL="1541463" indent="-227013"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Noto Sans" panose="020B0502040504020204" pitchFamily="34" charset="0"/>
                <a:cs typeface="Arial" panose="020B0604020202020204" pitchFamily="34" charset="0"/>
              </a:defRPr>
            </a:lvl5pPr>
            <a:lvl6pPr marL="402336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9pPr>
          </a:lstStyle>
          <a:p>
            <a:pPr marL="0" indent="0">
              <a:buNone/>
            </a:pPr>
            <a:r>
              <a:rPr lang="en-US" sz="1600" dirty="0">
                <a:solidFill>
                  <a:schemeClr val="bg2">
                    <a:lumMod val="10000"/>
                  </a:schemeClr>
                </a:solidFill>
                <a:latin typeface="Arial"/>
                <a:ea typeface="Noto Sans"/>
              </a:rPr>
              <a:t>Consider NI approved imagery first. They are licensed by NI, approved by BUs and adhere to our brand standards. </a:t>
            </a:r>
          </a:p>
          <a:p>
            <a:pPr marL="0" indent="0">
              <a:buNone/>
            </a:pPr>
            <a:r>
              <a:rPr lang="en-US" sz="1600" dirty="0">
                <a:solidFill>
                  <a:schemeClr val="bg2">
                    <a:lumMod val="10000"/>
                  </a:schemeClr>
                </a:solidFill>
                <a:latin typeface="Arial" panose="020B0604020202020204" pitchFamily="34" charset="0"/>
                <a:ea typeface="Noto Sans"/>
              </a:rPr>
              <a:t>More information about NI imagery can be found here</a:t>
            </a:r>
            <a:r>
              <a:rPr lang="en-US" sz="1600" dirty="0">
                <a:solidFill>
                  <a:srgbClr val="000000"/>
                </a:solidFill>
                <a:latin typeface="Arial" panose="020B0604020202020204" pitchFamily="34" charset="0"/>
                <a:ea typeface="Noto Sans"/>
              </a:rPr>
              <a:t>:</a:t>
            </a:r>
            <a:r>
              <a:rPr lang="en-US" sz="1600" b="0" i="0" u="none" strike="noStrike" dirty="0">
                <a:solidFill>
                  <a:srgbClr val="000000"/>
                </a:solidFill>
                <a:effectLst/>
                <a:latin typeface="Arial" panose="020B0604020202020204" pitchFamily="34" charset="0"/>
              </a:rPr>
              <a:t> </a:t>
            </a:r>
            <a:r>
              <a:rPr lang="en-US" sz="1600" b="0" i="0" dirty="0">
                <a:effectLst/>
                <a:latin typeface="Arial" panose="020B0604020202020204" pitchFamily="34" charset="0"/>
                <a:hlinkClick r:id="rId2"/>
              </a:rPr>
              <a:t>Imagery and Photography</a:t>
            </a:r>
            <a:endParaRPr lang="en-US" sz="1600" b="0" i="0" dirty="0">
              <a:effectLst/>
              <a:latin typeface="Arial" panose="020B0604020202020204" pitchFamily="34" charset="0"/>
            </a:endParaRPr>
          </a:p>
          <a:p>
            <a:pPr marL="0" indent="0">
              <a:buNone/>
            </a:pPr>
            <a:r>
              <a:rPr lang="en-US" sz="1600" u="sng" dirty="0">
                <a:solidFill>
                  <a:schemeClr val="accent1"/>
                </a:solidFill>
                <a:latin typeface="Arial" panose="020B0604020202020204" pitchFamily="34" charset="0"/>
                <a:hlinkClick r:id="rId3"/>
              </a:rPr>
              <a:t>Digital Asset Management System</a:t>
            </a:r>
            <a:r>
              <a:rPr lang="en-US" sz="1600" dirty="0">
                <a:solidFill>
                  <a:schemeClr val="bg2">
                    <a:lumMod val="10000"/>
                  </a:schemeClr>
                </a:solidFill>
                <a:latin typeface="Arial" panose="020B0604020202020204" pitchFamily="34" charset="0"/>
                <a:hlinkClick r:id="rId3"/>
              </a:rPr>
              <a:t> </a:t>
            </a:r>
            <a:r>
              <a:rPr lang="en-US" sz="1600" dirty="0">
                <a:solidFill>
                  <a:schemeClr val="bg2">
                    <a:lumMod val="10000"/>
                  </a:schemeClr>
                </a:solidFill>
                <a:latin typeface="Arial" panose="020B0604020202020204" pitchFamily="34" charset="0"/>
              </a:rPr>
              <a:t>(must have VPN)</a:t>
            </a:r>
          </a:p>
          <a:p>
            <a:pPr marL="0" indent="0">
              <a:buNone/>
            </a:pPr>
            <a:r>
              <a:rPr lang="en-US" sz="1600" u="sng" dirty="0">
                <a:solidFill>
                  <a:schemeClr val="accent1"/>
                </a:solidFill>
                <a:latin typeface="Arial" panose="020B0604020202020204" pitchFamily="34" charset="0"/>
                <a:hlinkClick r:id="rId4"/>
              </a:rPr>
              <a:t>Asset Library</a:t>
            </a:r>
            <a:r>
              <a:rPr lang="en-US" sz="1600" dirty="0">
                <a:solidFill>
                  <a:schemeClr val="bg2">
                    <a:lumMod val="10000"/>
                  </a:schemeClr>
                </a:solidFill>
                <a:latin typeface="Arial" panose="020B0604020202020204" pitchFamily="34" charset="0"/>
                <a:hlinkClick r:id="rId4"/>
              </a:rPr>
              <a:t> </a:t>
            </a:r>
            <a:r>
              <a:rPr lang="en-US" sz="1600" dirty="0">
                <a:solidFill>
                  <a:schemeClr val="bg2">
                    <a:lumMod val="10000"/>
                  </a:schemeClr>
                </a:solidFill>
                <a:latin typeface="Arial" panose="020B0604020202020204" pitchFamily="34" charset="0"/>
              </a:rPr>
              <a:t>(Limited Users)</a:t>
            </a:r>
          </a:p>
        </p:txBody>
      </p:sp>
      <p:cxnSp>
        <p:nvCxnSpPr>
          <p:cNvPr id="9" name="Straight Connector 8">
            <a:extLst>
              <a:ext uri="{FF2B5EF4-FFF2-40B4-BE49-F238E27FC236}">
                <a16:creationId xmlns:a16="http://schemas.microsoft.com/office/drawing/2014/main" id="{538F363C-91B0-0155-519E-B0D47666E1CA}"/>
              </a:ext>
            </a:extLst>
          </p:cNvPr>
          <p:cNvCxnSpPr>
            <a:cxnSpLocks/>
          </p:cNvCxnSpPr>
          <p:nvPr/>
        </p:nvCxnSpPr>
        <p:spPr bwMode="auto">
          <a:xfrm>
            <a:off x="502186" y="3362524"/>
            <a:ext cx="0" cy="2612523"/>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sp>
        <p:nvSpPr>
          <p:cNvPr id="10" name="Content Placeholder 13">
            <a:extLst>
              <a:ext uri="{FF2B5EF4-FFF2-40B4-BE49-F238E27FC236}">
                <a16:creationId xmlns:a16="http://schemas.microsoft.com/office/drawing/2014/main" id="{2828D2F1-AAEE-762F-BF78-AF5302B23DB6}"/>
              </a:ext>
            </a:extLst>
          </p:cNvPr>
          <p:cNvSpPr>
            <a:spLocks noGrp="1"/>
          </p:cNvSpPr>
          <p:nvPr>
            <p:ph idx="1"/>
          </p:nvPr>
        </p:nvSpPr>
        <p:spPr>
          <a:xfrm>
            <a:off x="502186" y="1597026"/>
            <a:ext cx="13623926" cy="807731"/>
          </a:xfrm>
        </p:spPr>
        <p:txBody>
          <a:bodyPr/>
          <a:lstStyle/>
          <a:p>
            <a:pPr marL="0" indent="0">
              <a:spcBef>
                <a:spcPts val="1200"/>
              </a:spcBef>
              <a:buFont typeface="Arial" panose="020B0604020202020204" pitchFamily="34" charset="0"/>
              <a:buNone/>
            </a:pPr>
            <a:r>
              <a:rPr lang="en-US" dirty="0">
                <a:solidFill>
                  <a:schemeClr val="bg2">
                    <a:lumMod val="10000"/>
                  </a:schemeClr>
                </a:solidFill>
                <a:latin typeface="Arial"/>
                <a:ea typeface="Noto Sans"/>
              </a:rPr>
              <a:t>Fit your needs with these photography options: </a:t>
            </a:r>
            <a:endParaRPr lang="en-US" dirty="0">
              <a:solidFill>
                <a:schemeClr val="bg2">
                  <a:lumMod val="10000"/>
                </a:schemeClr>
              </a:solidFill>
              <a:latin typeface="Arial"/>
            </a:endParaRPr>
          </a:p>
          <a:p>
            <a:endParaRPr lang="en-US" dirty="0"/>
          </a:p>
        </p:txBody>
      </p:sp>
      <p:sp>
        <p:nvSpPr>
          <p:cNvPr id="11" name="TextBox 10">
            <a:extLst>
              <a:ext uri="{FF2B5EF4-FFF2-40B4-BE49-F238E27FC236}">
                <a16:creationId xmlns:a16="http://schemas.microsoft.com/office/drawing/2014/main" id="{DC208F28-16F1-0080-E5B5-1337A9FAF520}"/>
              </a:ext>
            </a:extLst>
          </p:cNvPr>
          <p:cNvSpPr txBox="1"/>
          <p:nvPr/>
        </p:nvSpPr>
        <p:spPr>
          <a:xfrm>
            <a:off x="667076" y="6263640"/>
            <a:ext cx="6010994" cy="338554"/>
          </a:xfrm>
          <a:prstGeom prst="rect">
            <a:avLst/>
          </a:prstGeom>
          <a:noFill/>
        </p:spPr>
        <p:txBody>
          <a:bodyPr wrap="square" rtlCol="0">
            <a:spAutoFit/>
          </a:bodyPr>
          <a:lstStyle/>
          <a:p>
            <a:r>
              <a:rPr lang="en-US" sz="1600" i="0" u="none" strike="noStrike" dirty="0">
                <a:solidFill>
                  <a:srgbClr val="000000"/>
                </a:solidFill>
                <a:effectLst/>
                <a:latin typeface="Arial" panose="020B0604020202020204" pitchFamily="34" charset="0"/>
                <a:cs typeface="Arial" panose="020B0604020202020204" pitchFamily="34" charset="0"/>
              </a:rPr>
              <a:t>Contact </a:t>
            </a:r>
            <a:r>
              <a:rPr lang="en-US" sz="1600" i="0" u="none" strike="noStrike" dirty="0">
                <a:solidFill>
                  <a:srgbClr val="000000"/>
                </a:solidFill>
                <a:effectLst/>
                <a:latin typeface="Arial" panose="020B0604020202020204" pitchFamily="34" charset="0"/>
                <a:cs typeface="Arial" panose="020B0604020202020204" pitchFamily="34" charset="0"/>
                <a:hlinkClick r:id="rId5"/>
              </a:rPr>
              <a:t>Global.Creative@ni.com</a:t>
            </a:r>
            <a:r>
              <a:rPr lang="en-US" sz="1600" i="0" u="none" strike="noStrike" dirty="0">
                <a:solidFill>
                  <a:srgbClr val="000000"/>
                </a:solidFill>
                <a:effectLst/>
                <a:latin typeface="Arial" panose="020B0604020202020204" pitchFamily="34" charset="0"/>
                <a:cs typeface="Arial" panose="020B0604020202020204" pitchFamily="34" charset="0"/>
              </a:rPr>
              <a:t> with photography questions.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9748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2">
            <a:extLst>
              <a:ext uri="{FF2B5EF4-FFF2-40B4-BE49-F238E27FC236}">
                <a16:creationId xmlns:a16="http://schemas.microsoft.com/office/drawing/2014/main" id="{96D7C09F-26A5-C522-EAD1-FC79B64C8965}"/>
              </a:ext>
            </a:extLst>
          </p:cNvPr>
          <p:cNvSpPr/>
          <p:nvPr/>
        </p:nvSpPr>
        <p:spPr>
          <a:xfrm>
            <a:off x="10454184" y="2713196"/>
            <a:ext cx="4229765" cy="4293646"/>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dirty="0"/>
          </a:p>
        </p:txBody>
      </p:sp>
      <p:sp>
        <p:nvSpPr>
          <p:cNvPr id="2" name="Title 1">
            <a:extLst>
              <a:ext uri="{FF2B5EF4-FFF2-40B4-BE49-F238E27FC236}">
                <a16:creationId xmlns:a16="http://schemas.microsoft.com/office/drawing/2014/main" id="{2BA84BBD-8F67-6A5F-29AE-848D8E230300}"/>
              </a:ext>
            </a:extLst>
          </p:cNvPr>
          <p:cNvSpPr>
            <a:spLocks noGrp="1"/>
          </p:cNvSpPr>
          <p:nvPr>
            <p:ph type="title"/>
          </p:nvPr>
        </p:nvSpPr>
        <p:spPr/>
        <p:txBody>
          <a:bodyPr/>
          <a:lstStyle/>
          <a:p>
            <a:r>
              <a:rPr lang="en-US" dirty="0"/>
              <a:t>Icon Library</a:t>
            </a:r>
          </a:p>
        </p:txBody>
      </p:sp>
      <p:pic>
        <p:nvPicPr>
          <p:cNvPr id="16" name="Content Placeholder 15">
            <a:extLst>
              <a:ext uri="{FF2B5EF4-FFF2-40B4-BE49-F238E27FC236}">
                <a16:creationId xmlns:a16="http://schemas.microsoft.com/office/drawing/2014/main" id="{E032F007-2D56-4DC6-FBC5-DCE6F4204437}"/>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19195" y="2653956"/>
            <a:ext cx="660400" cy="660400"/>
          </a:xfrm>
        </p:spPr>
      </p:pic>
      <p:sp>
        <p:nvSpPr>
          <p:cNvPr id="17" name="Rectangle 16">
            <a:extLst>
              <a:ext uri="{FF2B5EF4-FFF2-40B4-BE49-F238E27FC236}">
                <a16:creationId xmlns:a16="http://schemas.microsoft.com/office/drawing/2014/main" id="{68EB1B44-3AA1-D4CD-0C25-9F61580D0923}"/>
              </a:ext>
            </a:extLst>
          </p:cNvPr>
          <p:cNvSpPr/>
          <p:nvPr/>
        </p:nvSpPr>
        <p:spPr>
          <a:xfrm>
            <a:off x="10849969" y="3038423"/>
            <a:ext cx="3319215" cy="3566112"/>
          </a:xfrm>
          <a:prstGeom prst="rect">
            <a:avLst/>
          </a:prstGeom>
          <a:noFill/>
        </p:spPr>
        <p:txBody>
          <a:bodyPr wrap="square">
            <a:spAutoFit/>
          </a:bodyPr>
          <a:lstStyle/>
          <a:p>
            <a:pPr marL="0" algn="l" defTabSz="1463040" rtl="0" eaLnBrk="1" latinLnBrk="0" hangingPunct="1">
              <a:lnSpc>
                <a:spcPct val="90000"/>
              </a:lnSpc>
              <a:spcBef>
                <a:spcPts val="600"/>
              </a:spcBef>
              <a:spcAft>
                <a:spcPts val="600"/>
              </a:spcAft>
              <a:buClr>
                <a:schemeClr val="bg1">
                  <a:lumMod val="50000"/>
                </a:schemeClr>
              </a:buClr>
              <a:tabLst>
                <a:tab pos="225425" algn="l"/>
              </a:tabLst>
            </a:pPr>
            <a:r>
              <a:rPr lang="en-US" sz="1600" b="1" kern="1200" dirty="0">
                <a:solidFill>
                  <a:schemeClr val="tx2"/>
                </a:solidFill>
                <a:latin typeface="Arial" panose="020B0604020202020204" pitchFamily="34" charset="0"/>
                <a:ea typeface="Noto Sans" panose="020B0502040504020204" pitchFamily="34" charset="0"/>
                <a:cs typeface="Arial" panose="020B0604020202020204" pitchFamily="34" charset="0"/>
              </a:rPr>
              <a:t>To Resize an Icon </a:t>
            </a:r>
          </a:p>
          <a:p>
            <a:pPr>
              <a:lnSpc>
                <a:spcPct val="90000"/>
              </a:lnSpc>
              <a:spcBef>
                <a:spcPts val="600"/>
              </a:spcBef>
              <a:spcAft>
                <a:spcPts val="600"/>
              </a:spcAft>
              <a:buClr>
                <a:schemeClr val="bg1">
                  <a:lumMod val="50000"/>
                </a:schemeClr>
              </a:buClr>
              <a:tabLst>
                <a:tab pos="225425" algn="l"/>
              </a:tabLst>
            </a:pPr>
            <a:r>
              <a:rPr lang="en-US" sz="1600" dirty="0">
                <a:latin typeface="Arial" panose="020B0604020202020204" pitchFamily="34" charset="0"/>
                <a:ea typeface="Noto Sans" panose="020B0502040504020204" pitchFamily="34" charset="0"/>
                <a:cs typeface="Arial" panose="020B0604020202020204" pitchFamily="34" charset="0"/>
              </a:rPr>
              <a:t>To maintain proportions, press and hold </a:t>
            </a:r>
            <a:r>
              <a:rPr lang="en-US" sz="1600" b="1" dirty="0">
                <a:latin typeface="Arial" panose="020B0604020202020204" pitchFamily="34" charset="0"/>
                <a:ea typeface="Noto Sans" panose="020B0502040504020204" pitchFamily="34" charset="0"/>
                <a:cs typeface="Arial" panose="020B0604020202020204" pitchFamily="34" charset="0"/>
              </a:rPr>
              <a:t>Shift</a:t>
            </a:r>
            <a:r>
              <a:rPr lang="en-US" sz="1600" dirty="0">
                <a:latin typeface="Arial" panose="020B0604020202020204" pitchFamily="34" charset="0"/>
                <a:ea typeface="Noto Sans" panose="020B0502040504020204" pitchFamily="34" charset="0"/>
                <a:cs typeface="Arial" panose="020B0604020202020204" pitchFamily="34" charset="0"/>
              </a:rPr>
              <a:t> while you drag the corner sizing handle.</a:t>
            </a:r>
          </a:p>
          <a:p>
            <a:pPr>
              <a:lnSpc>
                <a:spcPct val="90000"/>
              </a:lnSpc>
              <a:spcBef>
                <a:spcPts val="600"/>
              </a:spcBef>
              <a:spcAft>
                <a:spcPts val="600"/>
              </a:spcAft>
              <a:buClr>
                <a:schemeClr val="bg1">
                  <a:lumMod val="50000"/>
                </a:schemeClr>
              </a:buClr>
              <a:tabLst>
                <a:tab pos="225425" algn="l"/>
              </a:tabLst>
            </a:pPr>
            <a:r>
              <a:rPr lang="en-US" sz="1600" dirty="0">
                <a:latin typeface="Arial" panose="020B0604020202020204" pitchFamily="34" charset="0"/>
                <a:ea typeface="Noto Sans" panose="020B0502040504020204" pitchFamily="34" charset="0"/>
                <a:cs typeface="Arial" panose="020B0604020202020204" pitchFamily="34" charset="0"/>
              </a:rPr>
              <a:t>To keep the center in the same place, press and hold </a:t>
            </a:r>
            <a:r>
              <a:rPr lang="en-US" sz="1600" b="1" dirty="0">
                <a:latin typeface="Arial" panose="020B0604020202020204" pitchFamily="34" charset="0"/>
                <a:ea typeface="Noto Sans" panose="020B0502040504020204" pitchFamily="34" charset="0"/>
                <a:cs typeface="Arial" panose="020B0604020202020204" pitchFamily="34" charset="0"/>
              </a:rPr>
              <a:t>CTRL</a:t>
            </a:r>
            <a:r>
              <a:rPr lang="en-US" sz="1600" dirty="0">
                <a:latin typeface="Arial" panose="020B0604020202020204" pitchFamily="34" charset="0"/>
                <a:ea typeface="Noto Sans" panose="020B0502040504020204" pitchFamily="34" charset="0"/>
                <a:cs typeface="Arial" panose="020B0604020202020204" pitchFamily="34" charset="0"/>
              </a:rPr>
              <a:t> and </a:t>
            </a:r>
            <a:r>
              <a:rPr lang="en-US" sz="1600" b="1" dirty="0">
                <a:latin typeface="Arial" panose="020B0604020202020204" pitchFamily="34" charset="0"/>
                <a:ea typeface="Noto Sans" panose="020B0502040504020204" pitchFamily="34" charset="0"/>
                <a:cs typeface="Arial" panose="020B0604020202020204" pitchFamily="34" charset="0"/>
              </a:rPr>
              <a:t>Shift</a:t>
            </a:r>
            <a:r>
              <a:rPr lang="en-US" sz="1600" dirty="0">
                <a:latin typeface="Arial" panose="020B0604020202020204" pitchFamily="34" charset="0"/>
                <a:ea typeface="Noto Sans" panose="020B0502040504020204" pitchFamily="34" charset="0"/>
                <a:cs typeface="Arial" panose="020B0604020202020204" pitchFamily="34" charset="0"/>
              </a:rPr>
              <a:t> while you drag the sizing handle.</a:t>
            </a:r>
          </a:p>
          <a:p>
            <a:pPr>
              <a:lnSpc>
                <a:spcPct val="90000"/>
              </a:lnSpc>
              <a:spcBef>
                <a:spcPts val="600"/>
              </a:spcBef>
              <a:spcAft>
                <a:spcPts val="600"/>
              </a:spcAft>
              <a:buClr>
                <a:schemeClr val="bg1">
                  <a:lumMod val="50000"/>
                </a:schemeClr>
              </a:buClr>
              <a:tabLst>
                <a:tab pos="225425" algn="l"/>
              </a:tabLst>
            </a:pPr>
            <a:endParaRPr lang="en-US" sz="1600" dirty="0">
              <a:latin typeface="Arial" panose="020B0604020202020204" pitchFamily="34" charset="0"/>
              <a:ea typeface="Noto Sans" panose="020B0502040504020204" pitchFamily="34" charset="0"/>
              <a:cs typeface="Arial" panose="020B0604020202020204" pitchFamily="34" charset="0"/>
            </a:endParaRPr>
          </a:p>
          <a:p>
            <a:pPr>
              <a:lnSpc>
                <a:spcPct val="90000"/>
              </a:lnSpc>
              <a:spcBef>
                <a:spcPts val="600"/>
              </a:spcBef>
              <a:spcAft>
                <a:spcPts val="600"/>
              </a:spcAft>
              <a:buClr>
                <a:schemeClr val="bg1">
                  <a:lumMod val="50000"/>
                </a:schemeClr>
              </a:buClr>
              <a:tabLst>
                <a:tab pos="225425" algn="l"/>
              </a:tabLst>
            </a:pPr>
            <a:r>
              <a:rPr lang="en-US" sz="1600" b="1" kern="1200" dirty="0">
                <a:solidFill>
                  <a:schemeClr val="tx2"/>
                </a:solidFill>
                <a:latin typeface="Arial" panose="020B0604020202020204" pitchFamily="34" charset="0"/>
                <a:ea typeface="Noto Sans" panose="020B0502040504020204" pitchFamily="34" charset="0"/>
                <a:cs typeface="Arial" panose="020B0604020202020204" pitchFamily="34" charset="0"/>
              </a:rPr>
              <a:t>To Recolor an Icon </a:t>
            </a:r>
          </a:p>
          <a:p>
            <a:pPr>
              <a:lnSpc>
                <a:spcPct val="90000"/>
              </a:lnSpc>
              <a:spcBef>
                <a:spcPts val="600"/>
              </a:spcBef>
              <a:spcAft>
                <a:spcPts val="600"/>
              </a:spcAft>
              <a:buClr>
                <a:schemeClr val="bg1">
                  <a:lumMod val="50000"/>
                </a:schemeClr>
              </a:buClr>
              <a:tabLst>
                <a:tab pos="225425" algn="l"/>
              </a:tabLst>
            </a:pPr>
            <a:r>
              <a:rPr lang="en-US" sz="1600" dirty="0">
                <a:latin typeface="Arial" panose="020B0604020202020204" pitchFamily="34" charset="0"/>
                <a:ea typeface="Noto Sans" panose="020B0502040504020204" pitchFamily="34" charset="0"/>
                <a:cs typeface="Arial" panose="020B0604020202020204" pitchFamily="34" charset="0"/>
              </a:rPr>
              <a:t>You can change the color of the icons through </a:t>
            </a:r>
            <a:r>
              <a:rPr lang="en-US" sz="1600" b="1" dirty="0">
                <a:latin typeface="Arial" panose="020B0604020202020204" pitchFamily="34" charset="0"/>
                <a:ea typeface="Noto Sans" panose="020B0502040504020204" pitchFamily="34" charset="0"/>
                <a:cs typeface="Arial" panose="020B0604020202020204" pitchFamily="34" charset="0"/>
              </a:rPr>
              <a:t>Shape Fill</a:t>
            </a:r>
            <a:r>
              <a:rPr lang="en-US" sz="1600" dirty="0">
                <a:latin typeface="Arial" panose="020B0604020202020204" pitchFamily="34" charset="0"/>
                <a:ea typeface="Noto Sans" panose="020B0502040504020204" pitchFamily="34" charset="0"/>
                <a:cs typeface="Arial" panose="020B0604020202020204" pitchFamily="34" charset="0"/>
              </a:rPr>
              <a:t>.</a:t>
            </a:r>
          </a:p>
        </p:txBody>
      </p:sp>
      <p:pic>
        <p:nvPicPr>
          <p:cNvPr id="19" name="Content Placeholder 15">
            <a:extLst>
              <a:ext uri="{FF2B5EF4-FFF2-40B4-BE49-F238E27FC236}">
                <a16:creationId xmlns:a16="http://schemas.microsoft.com/office/drawing/2014/main" id="{28FE190D-E9BB-894F-25D8-A9066ABBFE5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387438" y="2653956"/>
            <a:ext cx="660400" cy="660400"/>
          </a:xfrm>
          <a:prstGeom prst="rect">
            <a:avLst/>
          </a:prstGeom>
        </p:spPr>
      </p:pic>
      <p:pic>
        <p:nvPicPr>
          <p:cNvPr id="20" name="Content Placeholder 15">
            <a:extLst>
              <a:ext uri="{FF2B5EF4-FFF2-40B4-BE49-F238E27FC236}">
                <a16:creationId xmlns:a16="http://schemas.microsoft.com/office/drawing/2014/main" id="{27F414D1-3962-A6F1-7723-7742FE6C560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355681" y="2653956"/>
            <a:ext cx="660400" cy="660400"/>
          </a:xfrm>
          <a:prstGeom prst="rect">
            <a:avLst/>
          </a:prstGeom>
        </p:spPr>
      </p:pic>
      <p:pic>
        <p:nvPicPr>
          <p:cNvPr id="21" name="Content Placeholder 15">
            <a:extLst>
              <a:ext uri="{FF2B5EF4-FFF2-40B4-BE49-F238E27FC236}">
                <a16:creationId xmlns:a16="http://schemas.microsoft.com/office/drawing/2014/main" id="{FB18CA73-5171-F6D2-0D1F-F79BD9A69D7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323924" y="2653956"/>
            <a:ext cx="660400" cy="660400"/>
          </a:xfrm>
          <a:prstGeom prst="rect">
            <a:avLst/>
          </a:prstGeom>
        </p:spPr>
      </p:pic>
      <p:pic>
        <p:nvPicPr>
          <p:cNvPr id="22" name="Content Placeholder 15">
            <a:extLst>
              <a:ext uri="{FF2B5EF4-FFF2-40B4-BE49-F238E27FC236}">
                <a16:creationId xmlns:a16="http://schemas.microsoft.com/office/drawing/2014/main" id="{A46587E7-EB73-E67C-5765-1D30FAB28EE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133385" y="2653956"/>
            <a:ext cx="660400" cy="660400"/>
          </a:xfrm>
          <a:prstGeom prst="rect">
            <a:avLst/>
          </a:prstGeom>
        </p:spPr>
      </p:pic>
      <p:pic>
        <p:nvPicPr>
          <p:cNvPr id="23" name="Content Placeholder 15">
            <a:extLst>
              <a:ext uri="{FF2B5EF4-FFF2-40B4-BE49-F238E27FC236}">
                <a16:creationId xmlns:a16="http://schemas.microsoft.com/office/drawing/2014/main" id="{E491E6A4-C3A1-8066-DF4A-3627673174E8}"/>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5260410" y="2653956"/>
            <a:ext cx="660400" cy="660400"/>
          </a:xfrm>
          <a:prstGeom prst="rect">
            <a:avLst/>
          </a:prstGeom>
        </p:spPr>
      </p:pic>
      <p:pic>
        <p:nvPicPr>
          <p:cNvPr id="24" name="Content Placeholder 15">
            <a:extLst>
              <a:ext uri="{FF2B5EF4-FFF2-40B4-BE49-F238E27FC236}">
                <a16:creationId xmlns:a16="http://schemas.microsoft.com/office/drawing/2014/main" id="{C14F5CD5-636F-0BA3-65F2-4881ADB0FCB6}"/>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7196896" y="2653956"/>
            <a:ext cx="660400" cy="660400"/>
          </a:xfrm>
          <a:prstGeom prst="rect">
            <a:avLst/>
          </a:prstGeom>
        </p:spPr>
      </p:pic>
      <p:pic>
        <p:nvPicPr>
          <p:cNvPr id="25" name="Content Placeholder 15">
            <a:extLst>
              <a:ext uri="{FF2B5EF4-FFF2-40B4-BE49-F238E27FC236}">
                <a16:creationId xmlns:a16="http://schemas.microsoft.com/office/drawing/2014/main" id="{46F8B205-7DE5-238F-5AC6-69E27502B194}"/>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4292167" y="2653956"/>
            <a:ext cx="660400" cy="660400"/>
          </a:xfrm>
          <a:prstGeom prst="rect">
            <a:avLst/>
          </a:prstGeom>
        </p:spPr>
      </p:pic>
      <p:pic>
        <p:nvPicPr>
          <p:cNvPr id="26" name="Content Placeholder 15">
            <a:extLst>
              <a:ext uri="{FF2B5EF4-FFF2-40B4-BE49-F238E27FC236}">
                <a16:creationId xmlns:a16="http://schemas.microsoft.com/office/drawing/2014/main" id="{85652296-DE4D-86F0-45B7-B0BBD8928E56}"/>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228653" y="2653956"/>
            <a:ext cx="660400" cy="660400"/>
          </a:xfrm>
          <a:prstGeom prst="rect">
            <a:avLst/>
          </a:prstGeom>
        </p:spPr>
      </p:pic>
      <p:pic>
        <p:nvPicPr>
          <p:cNvPr id="27" name="Content Placeholder 15">
            <a:extLst>
              <a:ext uri="{FF2B5EF4-FFF2-40B4-BE49-F238E27FC236}">
                <a16:creationId xmlns:a16="http://schemas.microsoft.com/office/drawing/2014/main" id="{11F10E74-468E-76EC-E5DA-47CE9B2348C8}"/>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8165139" y="2653956"/>
            <a:ext cx="660400" cy="660400"/>
          </a:xfrm>
          <a:prstGeom prst="rect">
            <a:avLst/>
          </a:prstGeom>
        </p:spPr>
      </p:pic>
      <p:pic>
        <p:nvPicPr>
          <p:cNvPr id="28" name="Content Placeholder 15">
            <a:extLst>
              <a:ext uri="{FF2B5EF4-FFF2-40B4-BE49-F238E27FC236}">
                <a16:creationId xmlns:a16="http://schemas.microsoft.com/office/drawing/2014/main" id="{E5E80BDC-7F0A-3A89-37A5-4046692EE792}"/>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419195" y="3387078"/>
            <a:ext cx="660400" cy="660400"/>
          </a:xfrm>
          <a:prstGeom prst="rect">
            <a:avLst/>
          </a:prstGeom>
        </p:spPr>
      </p:pic>
      <p:pic>
        <p:nvPicPr>
          <p:cNvPr id="29" name="Content Placeholder 15">
            <a:extLst>
              <a:ext uri="{FF2B5EF4-FFF2-40B4-BE49-F238E27FC236}">
                <a16:creationId xmlns:a16="http://schemas.microsoft.com/office/drawing/2014/main" id="{414AE351-57F6-50DC-54DA-32BADDFC9C62}"/>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1387438" y="3387078"/>
            <a:ext cx="660400" cy="660400"/>
          </a:xfrm>
          <a:prstGeom prst="rect">
            <a:avLst/>
          </a:prstGeom>
        </p:spPr>
      </p:pic>
      <p:pic>
        <p:nvPicPr>
          <p:cNvPr id="30" name="Content Placeholder 15">
            <a:extLst>
              <a:ext uri="{FF2B5EF4-FFF2-40B4-BE49-F238E27FC236}">
                <a16:creationId xmlns:a16="http://schemas.microsoft.com/office/drawing/2014/main" id="{6984AC60-850D-9B37-D593-EBF855E5D58F}"/>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355681" y="3387078"/>
            <a:ext cx="660400" cy="660400"/>
          </a:xfrm>
          <a:prstGeom prst="rect">
            <a:avLst/>
          </a:prstGeom>
        </p:spPr>
      </p:pic>
      <p:pic>
        <p:nvPicPr>
          <p:cNvPr id="31" name="Content Placeholder 15">
            <a:extLst>
              <a:ext uri="{FF2B5EF4-FFF2-40B4-BE49-F238E27FC236}">
                <a16:creationId xmlns:a16="http://schemas.microsoft.com/office/drawing/2014/main" id="{C21AF464-1023-CA3A-A5F4-AC0791287EC8}"/>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3323924" y="3387078"/>
            <a:ext cx="660400" cy="660400"/>
          </a:xfrm>
          <a:prstGeom prst="rect">
            <a:avLst/>
          </a:prstGeom>
        </p:spPr>
      </p:pic>
      <p:pic>
        <p:nvPicPr>
          <p:cNvPr id="32" name="Content Placeholder 15">
            <a:extLst>
              <a:ext uri="{FF2B5EF4-FFF2-40B4-BE49-F238E27FC236}">
                <a16:creationId xmlns:a16="http://schemas.microsoft.com/office/drawing/2014/main" id="{D4C8725E-E36F-2060-64D5-411DF094184D}"/>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9133385" y="3387078"/>
            <a:ext cx="660400" cy="660400"/>
          </a:xfrm>
          <a:prstGeom prst="rect">
            <a:avLst/>
          </a:prstGeom>
        </p:spPr>
      </p:pic>
      <p:pic>
        <p:nvPicPr>
          <p:cNvPr id="33" name="Content Placeholder 15">
            <a:extLst>
              <a:ext uri="{FF2B5EF4-FFF2-40B4-BE49-F238E27FC236}">
                <a16:creationId xmlns:a16="http://schemas.microsoft.com/office/drawing/2014/main" id="{DA07E19B-619C-CB2C-0C8B-78568F891042}"/>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5260410" y="3387078"/>
            <a:ext cx="660400" cy="660400"/>
          </a:xfrm>
          <a:prstGeom prst="rect">
            <a:avLst/>
          </a:prstGeom>
        </p:spPr>
      </p:pic>
      <p:pic>
        <p:nvPicPr>
          <p:cNvPr id="34" name="Content Placeholder 15">
            <a:extLst>
              <a:ext uri="{FF2B5EF4-FFF2-40B4-BE49-F238E27FC236}">
                <a16:creationId xmlns:a16="http://schemas.microsoft.com/office/drawing/2014/main" id="{DA7ABDE1-95C5-D034-5170-C6624AA899AF}"/>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7196896" y="3387078"/>
            <a:ext cx="660400" cy="660400"/>
          </a:xfrm>
          <a:prstGeom prst="rect">
            <a:avLst/>
          </a:prstGeom>
        </p:spPr>
      </p:pic>
      <p:pic>
        <p:nvPicPr>
          <p:cNvPr id="35" name="Content Placeholder 15">
            <a:extLst>
              <a:ext uri="{FF2B5EF4-FFF2-40B4-BE49-F238E27FC236}">
                <a16:creationId xmlns:a16="http://schemas.microsoft.com/office/drawing/2014/main" id="{4E216F07-9784-C636-21F4-2020BB580080}"/>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4292167" y="3387078"/>
            <a:ext cx="660400" cy="660400"/>
          </a:xfrm>
          <a:prstGeom prst="rect">
            <a:avLst/>
          </a:prstGeom>
        </p:spPr>
      </p:pic>
      <p:pic>
        <p:nvPicPr>
          <p:cNvPr id="36" name="Content Placeholder 15">
            <a:extLst>
              <a:ext uri="{FF2B5EF4-FFF2-40B4-BE49-F238E27FC236}">
                <a16:creationId xmlns:a16="http://schemas.microsoft.com/office/drawing/2014/main" id="{1100A4A9-18BF-4029-86EA-4EF6B549C580}"/>
              </a:ext>
            </a:extLst>
          </p:cNvPr>
          <p:cNvPicPr>
            <a:picLocks noChangeAspect="1"/>
          </p:cNvPicPr>
          <p:nvPr/>
        </p:nvPicPr>
        <p:blipFill>
          <a:blip r:embed="rId38">
            <a:extLst>
              <a:ext uri="{96DAC541-7B7A-43D3-8B79-37D633B846F1}">
                <asvg:svgBlip xmlns:asvg="http://schemas.microsoft.com/office/drawing/2016/SVG/main" r:embed="rId39"/>
              </a:ext>
            </a:extLst>
          </a:blip>
          <a:srcRect/>
          <a:stretch/>
        </p:blipFill>
        <p:spPr>
          <a:xfrm>
            <a:off x="6228653" y="3387078"/>
            <a:ext cx="660400" cy="660400"/>
          </a:xfrm>
          <a:prstGeom prst="rect">
            <a:avLst/>
          </a:prstGeom>
        </p:spPr>
      </p:pic>
      <p:pic>
        <p:nvPicPr>
          <p:cNvPr id="37" name="Content Placeholder 15">
            <a:extLst>
              <a:ext uri="{FF2B5EF4-FFF2-40B4-BE49-F238E27FC236}">
                <a16:creationId xmlns:a16="http://schemas.microsoft.com/office/drawing/2014/main" id="{4DED74CF-802C-A159-8611-D3EE941761EF}"/>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8165139" y="3387078"/>
            <a:ext cx="660400" cy="660400"/>
          </a:xfrm>
          <a:prstGeom prst="rect">
            <a:avLst/>
          </a:prstGeom>
        </p:spPr>
      </p:pic>
      <p:pic>
        <p:nvPicPr>
          <p:cNvPr id="38" name="Content Placeholder 15">
            <a:extLst>
              <a:ext uri="{FF2B5EF4-FFF2-40B4-BE49-F238E27FC236}">
                <a16:creationId xmlns:a16="http://schemas.microsoft.com/office/drawing/2014/main" id="{9D52A435-4265-EC88-F52B-9E2495674F1D}"/>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419195" y="4130812"/>
            <a:ext cx="660400" cy="660400"/>
          </a:xfrm>
          <a:prstGeom prst="rect">
            <a:avLst/>
          </a:prstGeom>
        </p:spPr>
      </p:pic>
      <p:pic>
        <p:nvPicPr>
          <p:cNvPr id="39" name="Content Placeholder 15">
            <a:extLst>
              <a:ext uri="{FF2B5EF4-FFF2-40B4-BE49-F238E27FC236}">
                <a16:creationId xmlns:a16="http://schemas.microsoft.com/office/drawing/2014/main" id="{66A0D771-CF2F-1032-8C51-BDEAFEE92A90}"/>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1387438" y="4130812"/>
            <a:ext cx="660400" cy="660400"/>
          </a:xfrm>
          <a:prstGeom prst="rect">
            <a:avLst/>
          </a:prstGeom>
        </p:spPr>
      </p:pic>
      <p:pic>
        <p:nvPicPr>
          <p:cNvPr id="40" name="Content Placeholder 15">
            <a:extLst>
              <a:ext uri="{FF2B5EF4-FFF2-40B4-BE49-F238E27FC236}">
                <a16:creationId xmlns:a16="http://schemas.microsoft.com/office/drawing/2014/main" id="{B99474AC-115E-A440-7B31-7656A2189522}"/>
              </a:ext>
            </a:extLst>
          </p:cNvPr>
          <p:cNvPicPr>
            <a:picLocks noChangeAspect="1"/>
          </p:cNvPicPr>
          <p:nvPr/>
        </p:nvPicPr>
        <p:blipFill>
          <a:blip r:embed="rId46">
            <a:extLst>
              <a:ext uri="{96DAC541-7B7A-43D3-8B79-37D633B846F1}">
                <asvg:svgBlip xmlns:asvg="http://schemas.microsoft.com/office/drawing/2016/SVG/main" r:embed="rId47"/>
              </a:ext>
            </a:extLst>
          </a:blip>
          <a:srcRect/>
          <a:stretch/>
        </p:blipFill>
        <p:spPr>
          <a:xfrm>
            <a:off x="2355681" y="4130812"/>
            <a:ext cx="660400" cy="660400"/>
          </a:xfrm>
          <a:prstGeom prst="rect">
            <a:avLst/>
          </a:prstGeom>
        </p:spPr>
      </p:pic>
      <p:pic>
        <p:nvPicPr>
          <p:cNvPr id="41" name="Content Placeholder 15">
            <a:extLst>
              <a:ext uri="{FF2B5EF4-FFF2-40B4-BE49-F238E27FC236}">
                <a16:creationId xmlns:a16="http://schemas.microsoft.com/office/drawing/2014/main" id="{DB96ACF0-534D-A0AF-9C20-F18FCAEED6E5}"/>
              </a:ext>
            </a:extLst>
          </p:cNvPr>
          <p:cNvPicPr>
            <a:picLocks noChangeAspect="1"/>
          </p:cNvPicPr>
          <p:nvPr/>
        </p:nvPicPr>
        <p:blipFill>
          <a:blip r:embed="rId48">
            <a:extLst>
              <a:ext uri="{96DAC541-7B7A-43D3-8B79-37D633B846F1}">
                <asvg:svgBlip xmlns:asvg="http://schemas.microsoft.com/office/drawing/2016/SVG/main" r:embed="rId49"/>
              </a:ext>
            </a:extLst>
          </a:blip>
          <a:srcRect/>
          <a:stretch/>
        </p:blipFill>
        <p:spPr>
          <a:xfrm>
            <a:off x="3323924" y="4130812"/>
            <a:ext cx="660400" cy="660400"/>
          </a:xfrm>
          <a:prstGeom prst="rect">
            <a:avLst/>
          </a:prstGeom>
        </p:spPr>
      </p:pic>
      <p:pic>
        <p:nvPicPr>
          <p:cNvPr id="42" name="Content Placeholder 15">
            <a:extLst>
              <a:ext uri="{FF2B5EF4-FFF2-40B4-BE49-F238E27FC236}">
                <a16:creationId xmlns:a16="http://schemas.microsoft.com/office/drawing/2014/main" id="{0818FE3E-B344-E8E4-AEE8-4B00D958220A}"/>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a:off x="9133385" y="4130812"/>
            <a:ext cx="660400" cy="660400"/>
          </a:xfrm>
          <a:prstGeom prst="rect">
            <a:avLst/>
          </a:prstGeom>
        </p:spPr>
      </p:pic>
      <p:pic>
        <p:nvPicPr>
          <p:cNvPr id="43" name="Content Placeholder 15">
            <a:extLst>
              <a:ext uri="{FF2B5EF4-FFF2-40B4-BE49-F238E27FC236}">
                <a16:creationId xmlns:a16="http://schemas.microsoft.com/office/drawing/2014/main" id="{DF944A20-61F9-4040-3C93-7277DD76307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a:off x="5260410" y="4130812"/>
            <a:ext cx="660400" cy="660400"/>
          </a:xfrm>
          <a:prstGeom prst="rect">
            <a:avLst/>
          </a:prstGeom>
        </p:spPr>
      </p:pic>
      <p:pic>
        <p:nvPicPr>
          <p:cNvPr id="44" name="Content Placeholder 15">
            <a:extLst>
              <a:ext uri="{FF2B5EF4-FFF2-40B4-BE49-F238E27FC236}">
                <a16:creationId xmlns:a16="http://schemas.microsoft.com/office/drawing/2014/main" id="{C2DBD047-2E3A-8BB3-41E9-99880CF979C7}"/>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a:off x="7196896" y="4130812"/>
            <a:ext cx="660400" cy="660400"/>
          </a:xfrm>
          <a:prstGeom prst="rect">
            <a:avLst/>
          </a:prstGeom>
        </p:spPr>
      </p:pic>
      <p:pic>
        <p:nvPicPr>
          <p:cNvPr id="45" name="Content Placeholder 15">
            <a:extLst>
              <a:ext uri="{FF2B5EF4-FFF2-40B4-BE49-F238E27FC236}">
                <a16:creationId xmlns:a16="http://schemas.microsoft.com/office/drawing/2014/main" id="{647C44BD-87F9-6B2B-AF27-26DB04B16DB9}"/>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a:off x="4292167" y="4130812"/>
            <a:ext cx="660400" cy="660400"/>
          </a:xfrm>
          <a:prstGeom prst="rect">
            <a:avLst/>
          </a:prstGeom>
        </p:spPr>
      </p:pic>
      <p:pic>
        <p:nvPicPr>
          <p:cNvPr id="46" name="Content Placeholder 15">
            <a:extLst>
              <a:ext uri="{FF2B5EF4-FFF2-40B4-BE49-F238E27FC236}">
                <a16:creationId xmlns:a16="http://schemas.microsoft.com/office/drawing/2014/main" id="{73FAC145-11D3-A76A-DB3A-F8F887149CD4}"/>
              </a:ext>
            </a:extLst>
          </p:cNvPr>
          <p:cNvPicPr>
            <a:picLocks noChangeAspect="1"/>
          </p:cNvPicPr>
          <p:nvPr/>
        </p:nvPicPr>
        <p:blipFill>
          <a:blip r:embed="rId58">
            <a:extLst>
              <a:ext uri="{96DAC541-7B7A-43D3-8B79-37D633B846F1}">
                <asvg:svgBlip xmlns:asvg="http://schemas.microsoft.com/office/drawing/2016/SVG/main" r:embed="rId59"/>
              </a:ext>
            </a:extLst>
          </a:blip>
          <a:srcRect/>
          <a:stretch/>
        </p:blipFill>
        <p:spPr>
          <a:xfrm>
            <a:off x="6228653" y="4130812"/>
            <a:ext cx="660400" cy="660400"/>
          </a:xfrm>
          <a:prstGeom prst="rect">
            <a:avLst/>
          </a:prstGeom>
        </p:spPr>
      </p:pic>
      <p:pic>
        <p:nvPicPr>
          <p:cNvPr id="47" name="Content Placeholder 15">
            <a:extLst>
              <a:ext uri="{FF2B5EF4-FFF2-40B4-BE49-F238E27FC236}">
                <a16:creationId xmlns:a16="http://schemas.microsoft.com/office/drawing/2014/main" id="{0CD2D1F9-3537-977F-ECF1-1ED8DC49074B}"/>
              </a:ext>
            </a:extLst>
          </p:cNvPr>
          <p:cNvPicPr>
            <a:picLocks noChangeAspect="1"/>
          </p:cNvPicPr>
          <p:nvPr/>
        </p:nvPicPr>
        <p:blipFill>
          <a:blip r:embed="rId60">
            <a:extLst>
              <a:ext uri="{96DAC541-7B7A-43D3-8B79-37D633B846F1}">
                <asvg:svgBlip xmlns:asvg="http://schemas.microsoft.com/office/drawing/2016/SVG/main" r:embed="rId61"/>
              </a:ext>
            </a:extLst>
          </a:blip>
          <a:srcRect/>
          <a:stretch/>
        </p:blipFill>
        <p:spPr>
          <a:xfrm>
            <a:off x="8165139" y="4130812"/>
            <a:ext cx="660400" cy="660400"/>
          </a:xfrm>
          <a:prstGeom prst="rect">
            <a:avLst/>
          </a:prstGeom>
        </p:spPr>
      </p:pic>
      <p:pic>
        <p:nvPicPr>
          <p:cNvPr id="48" name="Content Placeholder 15">
            <a:extLst>
              <a:ext uri="{FF2B5EF4-FFF2-40B4-BE49-F238E27FC236}">
                <a16:creationId xmlns:a16="http://schemas.microsoft.com/office/drawing/2014/main" id="{3DF18930-4237-5C2A-1BBF-31E12F1C1C40}"/>
              </a:ext>
            </a:extLst>
          </p:cNvPr>
          <p:cNvPicPr>
            <a:picLocks noChangeAspect="1"/>
          </p:cNvPicPr>
          <p:nvPr/>
        </p:nvPicPr>
        <p:blipFill>
          <a:blip r:embed="rId62">
            <a:extLst>
              <a:ext uri="{96DAC541-7B7A-43D3-8B79-37D633B846F1}">
                <asvg:svgBlip xmlns:asvg="http://schemas.microsoft.com/office/drawing/2016/SVG/main" r:embed="rId63"/>
              </a:ext>
            </a:extLst>
          </a:blip>
          <a:srcRect/>
          <a:stretch/>
        </p:blipFill>
        <p:spPr>
          <a:xfrm>
            <a:off x="419195" y="4867562"/>
            <a:ext cx="660400" cy="660400"/>
          </a:xfrm>
          <a:prstGeom prst="rect">
            <a:avLst/>
          </a:prstGeom>
        </p:spPr>
      </p:pic>
      <p:pic>
        <p:nvPicPr>
          <p:cNvPr id="49" name="Content Placeholder 15">
            <a:extLst>
              <a:ext uri="{FF2B5EF4-FFF2-40B4-BE49-F238E27FC236}">
                <a16:creationId xmlns:a16="http://schemas.microsoft.com/office/drawing/2014/main" id="{433569C3-E20F-1664-BEEA-BE47A400A5AF}"/>
              </a:ext>
            </a:extLst>
          </p:cNvPr>
          <p:cNvPicPr>
            <a:picLocks noChangeAspect="1"/>
          </p:cNvPicPr>
          <p:nvPr/>
        </p:nvPicPr>
        <p:blipFill>
          <a:blip r:embed="rId64">
            <a:extLst>
              <a:ext uri="{96DAC541-7B7A-43D3-8B79-37D633B846F1}">
                <asvg:svgBlip xmlns:asvg="http://schemas.microsoft.com/office/drawing/2016/SVG/main" r:embed="rId65"/>
              </a:ext>
            </a:extLst>
          </a:blip>
          <a:srcRect/>
          <a:stretch/>
        </p:blipFill>
        <p:spPr>
          <a:xfrm>
            <a:off x="1387438" y="4867562"/>
            <a:ext cx="660400" cy="660400"/>
          </a:xfrm>
          <a:prstGeom prst="rect">
            <a:avLst/>
          </a:prstGeom>
        </p:spPr>
      </p:pic>
      <p:pic>
        <p:nvPicPr>
          <p:cNvPr id="50" name="Content Placeholder 15">
            <a:extLst>
              <a:ext uri="{FF2B5EF4-FFF2-40B4-BE49-F238E27FC236}">
                <a16:creationId xmlns:a16="http://schemas.microsoft.com/office/drawing/2014/main" id="{160A8313-0AF7-A23F-1804-38780A3DB7C1}"/>
              </a:ext>
            </a:extLst>
          </p:cNvPr>
          <p:cNvPicPr>
            <a:picLocks noChangeAspect="1"/>
          </p:cNvPicPr>
          <p:nvPr/>
        </p:nvPicPr>
        <p:blipFill>
          <a:blip r:embed="rId66">
            <a:extLst>
              <a:ext uri="{96DAC541-7B7A-43D3-8B79-37D633B846F1}">
                <asvg:svgBlip xmlns:asvg="http://schemas.microsoft.com/office/drawing/2016/SVG/main" r:embed="rId67"/>
              </a:ext>
            </a:extLst>
          </a:blip>
          <a:srcRect/>
          <a:stretch/>
        </p:blipFill>
        <p:spPr>
          <a:xfrm>
            <a:off x="2355681" y="4867562"/>
            <a:ext cx="660400" cy="660400"/>
          </a:xfrm>
          <a:prstGeom prst="rect">
            <a:avLst/>
          </a:prstGeom>
        </p:spPr>
      </p:pic>
      <p:pic>
        <p:nvPicPr>
          <p:cNvPr id="51" name="Content Placeholder 15">
            <a:extLst>
              <a:ext uri="{FF2B5EF4-FFF2-40B4-BE49-F238E27FC236}">
                <a16:creationId xmlns:a16="http://schemas.microsoft.com/office/drawing/2014/main" id="{01FBBE5B-0ECA-0CEC-0C2F-F59BAD578A37}"/>
              </a:ext>
            </a:extLst>
          </p:cNvPr>
          <p:cNvPicPr>
            <a:picLocks noChangeAspect="1"/>
          </p:cNvPicPr>
          <p:nvPr/>
        </p:nvPicPr>
        <p:blipFill>
          <a:blip r:embed="rId68">
            <a:extLst>
              <a:ext uri="{96DAC541-7B7A-43D3-8B79-37D633B846F1}">
                <asvg:svgBlip xmlns:asvg="http://schemas.microsoft.com/office/drawing/2016/SVG/main" r:embed="rId69"/>
              </a:ext>
            </a:extLst>
          </a:blip>
          <a:srcRect/>
          <a:stretch/>
        </p:blipFill>
        <p:spPr>
          <a:xfrm>
            <a:off x="3323924" y="4867562"/>
            <a:ext cx="660400" cy="660400"/>
          </a:xfrm>
          <a:prstGeom prst="rect">
            <a:avLst/>
          </a:prstGeom>
        </p:spPr>
      </p:pic>
      <p:pic>
        <p:nvPicPr>
          <p:cNvPr id="52" name="Content Placeholder 15">
            <a:extLst>
              <a:ext uri="{FF2B5EF4-FFF2-40B4-BE49-F238E27FC236}">
                <a16:creationId xmlns:a16="http://schemas.microsoft.com/office/drawing/2014/main" id="{028565ED-3000-2558-7135-B1EF7ADF6CD6}"/>
              </a:ext>
            </a:extLst>
          </p:cNvPr>
          <p:cNvPicPr>
            <a:picLocks noChangeAspect="1"/>
          </p:cNvPicPr>
          <p:nvPr/>
        </p:nvPicPr>
        <p:blipFill>
          <a:blip r:embed="rId70">
            <a:extLst>
              <a:ext uri="{96DAC541-7B7A-43D3-8B79-37D633B846F1}">
                <asvg:svgBlip xmlns:asvg="http://schemas.microsoft.com/office/drawing/2016/SVG/main" r:embed="rId71"/>
              </a:ext>
            </a:extLst>
          </a:blip>
          <a:srcRect/>
          <a:stretch/>
        </p:blipFill>
        <p:spPr>
          <a:xfrm>
            <a:off x="9133385" y="4867562"/>
            <a:ext cx="660400" cy="660400"/>
          </a:xfrm>
          <a:prstGeom prst="rect">
            <a:avLst/>
          </a:prstGeom>
        </p:spPr>
      </p:pic>
      <p:pic>
        <p:nvPicPr>
          <p:cNvPr id="53" name="Content Placeholder 15">
            <a:extLst>
              <a:ext uri="{FF2B5EF4-FFF2-40B4-BE49-F238E27FC236}">
                <a16:creationId xmlns:a16="http://schemas.microsoft.com/office/drawing/2014/main" id="{6F4DC548-FE58-5410-3349-45A10DF3E2A2}"/>
              </a:ext>
            </a:extLst>
          </p:cNvPr>
          <p:cNvPicPr>
            <a:picLocks noChangeAspect="1"/>
          </p:cNvPicPr>
          <p:nvPr/>
        </p:nvPicPr>
        <p:blipFill>
          <a:blip r:embed="rId72">
            <a:extLst>
              <a:ext uri="{96DAC541-7B7A-43D3-8B79-37D633B846F1}">
                <asvg:svgBlip xmlns:asvg="http://schemas.microsoft.com/office/drawing/2016/SVG/main" r:embed="rId73"/>
              </a:ext>
            </a:extLst>
          </a:blip>
          <a:srcRect/>
          <a:stretch/>
        </p:blipFill>
        <p:spPr>
          <a:xfrm>
            <a:off x="5260410" y="4867562"/>
            <a:ext cx="660400" cy="660400"/>
          </a:xfrm>
          <a:prstGeom prst="rect">
            <a:avLst/>
          </a:prstGeom>
        </p:spPr>
      </p:pic>
      <p:pic>
        <p:nvPicPr>
          <p:cNvPr id="54" name="Content Placeholder 15">
            <a:extLst>
              <a:ext uri="{FF2B5EF4-FFF2-40B4-BE49-F238E27FC236}">
                <a16:creationId xmlns:a16="http://schemas.microsoft.com/office/drawing/2014/main" id="{BACD6992-15F9-8018-002C-2892B2DC7512}"/>
              </a:ext>
            </a:extLst>
          </p:cNvPr>
          <p:cNvPicPr>
            <a:picLocks noChangeAspect="1"/>
          </p:cNvPicPr>
          <p:nvPr/>
        </p:nvPicPr>
        <p:blipFill>
          <a:blip r:embed="rId74">
            <a:extLst>
              <a:ext uri="{96DAC541-7B7A-43D3-8B79-37D633B846F1}">
                <asvg:svgBlip xmlns:asvg="http://schemas.microsoft.com/office/drawing/2016/SVG/main" r:embed="rId75"/>
              </a:ext>
            </a:extLst>
          </a:blip>
          <a:srcRect/>
          <a:stretch/>
        </p:blipFill>
        <p:spPr>
          <a:xfrm>
            <a:off x="7196896" y="4867562"/>
            <a:ext cx="660400" cy="660400"/>
          </a:xfrm>
          <a:prstGeom prst="rect">
            <a:avLst/>
          </a:prstGeom>
        </p:spPr>
      </p:pic>
      <p:pic>
        <p:nvPicPr>
          <p:cNvPr id="55" name="Content Placeholder 15">
            <a:extLst>
              <a:ext uri="{FF2B5EF4-FFF2-40B4-BE49-F238E27FC236}">
                <a16:creationId xmlns:a16="http://schemas.microsoft.com/office/drawing/2014/main" id="{8D71452F-CF6D-51F2-7009-B0F86EB83C63}"/>
              </a:ext>
            </a:extLst>
          </p:cNvPr>
          <p:cNvPicPr>
            <a:picLocks noChangeAspect="1"/>
          </p:cNvPicPr>
          <p:nvPr/>
        </p:nvPicPr>
        <p:blipFill>
          <a:blip r:embed="rId76">
            <a:extLst>
              <a:ext uri="{96DAC541-7B7A-43D3-8B79-37D633B846F1}">
                <asvg:svgBlip xmlns:asvg="http://schemas.microsoft.com/office/drawing/2016/SVG/main" r:embed="rId77"/>
              </a:ext>
            </a:extLst>
          </a:blip>
          <a:srcRect/>
          <a:stretch/>
        </p:blipFill>
        <p:spPr>
          <a:xfrm>
            <a:off x="4292167" y="4867562"/>
            <a:ext cx="660400" cy="660400"/>
          </a:xfrm>
          <a:prstGeom prst="rect">
            <a:avLst/>
          </a:prstGeom>
        </p:spPr>
      </p:pic>
      <p:pic>
        <p:nvPicPr>
          <p:cNvPr id="56" name="Content Placeholder 15">
            <a:extLst>
              <a:ext uri="{FF2B5EF4-FFF2-40B4-BE49-F238E27FC236}">
                <a16:creationId xmlns:a16="http://schemas.microsoft.com/office/drawing/2014/main" id="{98EC80BA-7215-5450-BE24-8A615EB7A2B1}"/>
              </a:ext>
            </a:extLst>
          </p:cNvPr>
          <p:cNvPicPr>
            <a:picLocks noChangeAspect="1"/>
          </p:cNvPicPr>
          <p:nvPr/>
        </p:nvPicPr>
        <p:blipFill>
          <a:blip r:embed="rId78">
            <a:extLst>
              <a:ext uri="{96DAC541-7B7A-43D3-8B79-37D633B846F1}">
                <asvg:svgBlip xmlns:asvg="http://schemas.microsoft.com/office/drawing/2016/SVG/main" r:embed="rId79"/>
              </a:ext>
            </a:extLst>
          </a:blip>
          <a:srcRect/>
          <a:stretch/>
        </p:blipFill>
        <p:spPr>
          <a:xfrm>
            <a:off x="6228653" y="4867562"/>
            <a:ext cx="660400" cy="660400"/>
          </a:xfrm>
          <a:prstGeom prst="rect">
            <a:avLst/>
          </a:prstGeom>
        </p:spPr>
      </p:pic>
      <p:pic>
        <p:nvPicPr>
          <p:cNvPr id="57" name="Content Placeholder 15">
            <a:extLst>
              <a:ext uri="{FF2B5EF4-FFF2-40B4-BE49-F238E27FC236}">
                <a16:creationId xmlns:a16="http://schemas.microsoft.com/office/drawing/2014/main" id="{B1344E0C-F1D5-3230-B8AC-0730B2E4EF8A}"/>
              </a:ext>
            </a:extLst>
          </p:cNvPr>
          <p:cNvPicPr>
            <a:picLocks noChangeAspect="1"/>
          </p:cNvPicPr>
          <p:nvPr/>
        </p:nvPicPr>
        <p:blipFill>
          <a:blip r:embed="rId80">
            <a:extLst>
              <a:ext uri="{96DAC541-7B7A-43D3-8B79-37D633B846F1}">
                <asvg:svgBlip xmlns:asvg="http://schemas.microsoft.com/office/drawing/2016/SVG/main" r:embed="rId81"/>
              </a:ext>
            </a:extLst>
          </a:blip>
          <a:srcRect/>
          <a:stretch/>
        </p:blipFill>
        <p:spPr>
          <a:xfrm>
            <a:off x="8165139" y="4867562"/>
            <a:ext cx="660400" cy="660400"/>
          </a:xfrm>
          <a:prstGeom prst="rect">
            <a:avLst/>
          </a:prstGeom>
        </p:spPr>
      </p:pic>
      <p:pic>
        <p:nvPicPr>
          <p:cNvPr id="58" name="Content Placeholder 15">
            <a:extLst>
              <a:ext uri="{FF2B5EF4-FFF2-40B4-BE49-F238E27FC236}">
                <a16:creationId xmlns:a16="http://schemas.microsoft.com/office/drawing/2014/main" id="{435BED33-51D3-CA8D-A650-E1913A1A8735}"/>
              </a:ext>
            </a:extLst>
          </p:cNvPr>
          <p:cNvPicPr>
            <a:picLocks noChangeAspect="1"/>
          </p:cNvPicPr>
          <p:nvPr/>
        </p:nvPicPr>
        <p:blipFill>
          <a:blip r:embed="rId82">
            <a:extLst>
              <a:ext uri="{96DAC541-7B7A-43D3-8B79-37D633B846F1}">
                <asvg:svgBlip xmlns:asvg="http://schemas.microsoft.com/office/drawing/2016/SVG/main" r:embed="rId83"/>
              </a:ext>
            </a:extLst>
          </a:blip>
          <a:srcRect/>
          <a:stretch/>
        </p:blipFill>
        <p:spPr>
          <a:xfrm>
            <a:off x="419195" y="5638898"/>
            <a:ext cx="660400" cy="660400"/>
          </a:xfrm>
          <a:prstGeom prst="rect">
            <a:avLst/>
          </a:prstGeom>
        </p:spPr>
      </p:pic>
      <p:pic>
        <p:nvPicPr>
          <p:cNvPr id="59" name="Content Placeholder 15">
            <a:extLst>
              <a:ext uri="{FF2B5EF4-FFF2-40B4-BE49-F238E27FC236}">
                <a16:creationId xmlns:a16="http://schemas.microsoft.com/office/drawing/2014/main" id="{8C315CB9-7B3A-848C-0FE1-8181AB198CDF}"/>
              </a:ext>
            </a:extLst>
          </p:cNvPr>
          <p:cNvPicPr>
            <a:picLocks noChangeAspect="1"/>
          </p:cNvPicPr>
          <p:nvPr/>
        </p:nvPicPr>
        <p:blipFill>
          <a:blip r:embed="rId84">
            <a:extLst>
              <a:ext uri="{96DAC541-7B7A-43D3-8B79-37D633B846F1}">
                <asvg:svgBlip xmlns:asvg="http://schemas.microsoft.com/office/drawing/2016/SVG/main" r:embed="rId85"/>
              </a:ext>
            </a:extLst>
          </a:blip>
          <a:srcRect/>
          <a:stretch/>
        </p:blipFill>
        <p:spPr>
          <a:xfrm>
            <a:off x="1387438" y="5638898"/>
            <a:ext cx="660400" cy="660400"/>
          </a:xfrm>
          <a:prstGeom prst="rect">
            <a:avLst/>
          </a:prstGeom>
        </p:spPr>
      </p:pic>
      <p:pic>
        <p:nvPicPr>
          <p:cNvPr id="60" name="Content Placeholder 15">
            <a:extLst>
              <a:ext uri="{FF2B5EF4-FFF2-40B4-BE49-F238E27FC236}">
                <a16:creationId xmlns:a16="http://schemas.microsoft.com/office/drawing/2014/main" id="{436355DF-8451-2B95-A099-2B5583CA3FC9}"/>
              </a:ext>
            </a:extLst>
          </p:cNvPr>
          <p:cNvPicPr>
            <a:picLocks noChangeAspect="1"/>
          </p:cNvPicPr>
          <p:nvPr/>
        </p:nvPicPr>
        <p:blipFill>
          <a:blip r:embed="rId86">
            <a:extLst>
              <a:ext uri="{96DAC541-7B7A-43D3-8B79-37D633B846F1}">
                <asvg:svgBlip xmlns:asvg="http://schemas.microsoft.com/office/drawing/2016/SVG/main" r:embed="rId87"/>
              </a:ext>
            </a:extLst>
          </a:blip>
          <a:srcRect/>
          <a:stretch/>
        </p:blipFill>
        <p:spPr>
          <a:xfrm>
            <a:off x="2355681" y="5638898"/>
            <a:ext cx="660400" cy="660400"/>
          </a:xfrm>
          <a:prstGeom prst="rect">
            <a:avLst/>
          </a:prstGeom>
        </p:spPr>
      </p:pic>
      <p:pic>
        <p:nvPicPr>
          <p:cNvPr id="61" name="Content Placeholder 15">
            <a:extLst>
              <a:ext uri="{FF2B5EF4-FFF2-40B4-BE49-F238E27FC236}">
                <a16:creationId xmlns:a16="http://schemas.microsoft.com/office/drawing/2014/main" id="{43B50EA1-B014-EF07-9A23-D1286D443A55}"/>
              </a:ext>
            </a:extLst>
          </p:cNvPr>
          <p:cNvPicPr>
            <a:picLocks noChangeAspect="1"/>
          </p:cNvPicPr>
          <p:nvPr/>
        </p:nvPicPr>
        <p:blipFill>
          <a:blip r:embed="rId88">
            <a:extLst>
              <a:ext uri="{96DAC541-7B7A-43D3-8B79-37D633B846F1}">
                <asvg:svgBlip xmlns:asvg="http://schemas.microsoft.com/office/drawing/2016/SVG/main" r:embed="rId89"/>
              </a:ext>
            </a:extLst>
          </a:blip>
          <a:srcRect/>
          <a:stretch/>
        </p:blipFill>
        <p:spPr>
          <a:xfrm>
            <a:off x="3323924" y="5638898"/>
            <a:ext cx="660400" cy="660400"/>
          </a:xfrm>
          <a:prstGeom prst="rect">
            <a:avLst/>
          </a:prstGeom>
        </p:spPr>
      </p:pic>
      <p:pic>
        <p:nvPicPr>
          <p:cNvPr id="62" name="Content Placeholder 15">
            <a:extLst>
              <a:ext uri="{FF2B5EF4-FFF2-40B4-BE49-F238E27FC236}">
                <a16:creationId xmlns:a16="http://schemas.microsoft.com/office/drawing/2014/main" id="{32C39A6C-8CAF-7ED6-EAA7-0233F7A82C81}"/>
              </a:ext>
            </a:extLst>
          </p:cNvPr>
          <p:cNvPicPr>
            <a:picLocks noChangeAspect="1"/>
          </p:cNvPicPr>
          <p:nvPr/>
        </p:nvPicPr>
        <p:blipFill>
          <a:blip r:embed="rId90">
            <a:extLst>
              <a:ext uri="{96DAC541-7B7A-43D3-8B79-37D633B846F1}">
                <asvg:svgBlip xmlns:asvg="http://schemas.microsoft.com/office/drawing/2016/SVG/main" r:embed="rId91"/>
              </a:ext>
            </a:extLst>
          </a:blip>
          <a:srcRect/>
          <a:stretch/>
        </p:blipFill>
        <p:spPr>
          <a:xfrm>
            <a:off x="9133385" y="5638898"/>
            <a:ext cx="660400" cy="660400"/>
          </a:xfrm>
          <a:prstGeom prst="rect">
            <a:avLst/>
          </a:prstGeom>
        </p:spPr>
      </p:pic>
      <p:pic>
        <p:nvPicPr>
          <p:cNvPr id="63" name="Content Placeholder 15">
            <a:extLst>
              <a:ext uri="{FF2B5EF4-FFF2-40B4-BE49-F238E27FC236}">
                <a16:creationId xmlns:a16="http://schemas.microsoft.com/office/drawing/2014/main" id="{19A9C014-0278-92E0-76CB-4C87A55E6724}"/>
              </a:ext>
            </a:extLst>
          </p:cNvPr>
          <p:cNvPicPr>
            <a:picLocks noChangeAspect="1"/>
          </p:cNvPicPr>
          <p:nvPr/>
        </p:nvPicPr>
        <p:blipFill>
          <a:blip r:embed="rId92">
            <a:extLst>
              <a:ext uri="{96DAC541-7B7A-43D3-8B79-37D633B846F1}">
                <asvg:svgBlip xmlns:asvg="http://schemas.microsoft.com/office/drawing/2016/SVG/main" r:embed="rId93"/>
              </a:ext>
            </a:extLst>
          </a:blip>
          <a:srcRect/>
          <a:stretch/>
        </p:blipFill>
        <p:spPr>
          <a:xfrm>
            <a:off x="5260410" y="5638898"/>
            <a:ext cx="660400" cy="660400"/>
          </a:xfrm>
          <a:prstGeom prst="rect">
            <a:avLst/>
          </a:prstGeom>
        </p:spPr>
      </p:pic>
      <p:pic>
        <p:nvPicPr>
          <p:cNvPr id="64" name="Content Placeholder 15">
            <a:extLst>
              <a:ext uri="{FF2B5EF4-FFF2-40B4-BE49-F238E27FC236}">
                <a16:creationId xmlns:a16="http://schemas.microsoft.com/office/drawing/2014/main" id="{28F1DBA1-D398-A39B-456D-C9027CDEA5B1}"/>
              </a:ext>
            </a:extLst>
          </p:cNvPr>
          <p:cNvPicPr>
            <a:picLocks noChangeAspect="1"/>
          </p:cNvPicPr>
          <p:nvPr/>
        </p:nvPicPr>
        <p:blipFill>
          <a:blip r:embed="rId94">
            <a:extLst>
              <a:ext uri="{96DAC541-7B7A-43D3-8B79-37D633B846F1}">
                <asvg:svgBlip xmlns:asvg="http://schemas.microsoft.com/office/drawing/2016/SVG/main" r:embed="rId95"/>
              </a:ext>
            </a:extLst>
          </a:blip>
          <a:srcRect/>
          <a:stretch/>
        </p:blipFill>
        <p:spPr>
          <a:xfrm>
            <a:off x="7196896" y="5638898"/>
            <a:ext cx="660400" cy="660400"/>
          </a:xfrm>
          <a:prstGeom prst="rect">
            <a:avLst/>
          </a:prstGeom>
        </p:spPr>
      </p:pic>
      <p:pic>
        <p:nvPicPr>
          <p:cNvPr id="65" name="Content Placeholder 15">
            <a:extLst>
              <a:ext uri="{FF2B5EF4-FFF2-40B4-BE49-F238E27FC236}">
                <a16:creationId xmlns:a16="http://schemas.microsoft.com/office/drawing/2014/main" id="{E19290E6-9D36-E209-A992-FAA1D66CE73F}"/>
              </a:ext>
            </a:extLst>
          </p:cNvPr>
          <p:cNvPicPr>
            <a:picLocks noChangeAspect="1"/>
          </p:cNvPicPr>
          <p:nvPr/>
        </p:nvPicPr>
        <p:blipFill>
          <a:blip r:embed="rId96">
            <a:extLst>
              <a:ext uri="{96DAC541-7B7A-43D3-8B79-37D633B846F1}">
                <asvg:svgBlip xmlns:asvg="http://schemas.microsoft.com/office/drawing/2016/SVG/main" r:embed="rId97"/>
              </a:ext>
            </a:extLst>
          </a:blip>
          <a:srcRect/>
          <a:stretch/>
        </p:blipFill>
        <p:spPr>
          <a:xfrm>
            <a:off x="4292167" y="5638898"/>
            <a:ext cx="660400" cy="660400"/>
          </a:xfrm>
          <a:prstGeom prst="rect">
            <a:avLst/>
          </a:prstGeom>
        </p:spPr>
      </p:pic>
      <p:pic>
        <p:nvPicPr>
          <p:cNvPr id="66" name="Content Placeholder 15">
            <a:extLst>
              <a:ext uri="{FF2B5EF4-FFF2-40B4-BE49-F238E27FC236}">
                <a16:creationId xmlns:a16="http://schemas.microsoft.com/office/drawing/2014/main" id="{7311AE78-39ED-5EE3-BB3C-D5651AA73937}"/>
              </a:ext>
            </a:extLst>
          </p:cNvPr>
          <p:cNvPicPr>
            <a:picLocks noChangeAspect="1"/>
          </p:cNvPicPr>
          <p:nvPr/>
        </p:nvPicPr>
        <p:blipFill>
          <a:blip r:embed="rId98">
            <a:extLst>
              <a:ext uri="{96DAC541-7B7A-43D3-8B79-37D633B846F1}">
                <asvg:svgBlip xmlns:asvg="http://schemas.microsoft.com/office/drawing/2016/SVG/main" r:embed="rId99"/>
              </a:ext>
            </a:extLst>
          </a:blip>
          <a:srcRect/>
          <a:stretch/>
        </p:blipFill>
        <p:spPr>
          <a:xfrm>
            <a:off x="6228653" y="5638898"/>
            <a:ext cx="660400" cy="660400"/>
          </a:xfrm>
          <a:prstGeom prst="rect">
            <a:avLst/>
          </a:prstGeom>
        </p:spPr>
      </p:pic>
      <p:pic>
        <p:nvPicPr>
          <p:cNvPr id="67" name="Content Placeholder 15">
            <a:extLst>
              <a:ext uri="{FF2B5EF4-FFF2-40B4-BE49-F238E27FC236}">
                <a16:creationId xmlns:a16="http://schemas.microsoft.com/office/drawing/2014/main" id="{90F4333D-DF5D-6710-DE91-E10F935F38F0}"/>
              </a:ext>
            </a:extLst>
          </p:cNvPr>
          <p:cNvPicPr>
            <a:picLocks noChangeAspect="1"/>
          </p:cNvPicPr>
          <p:nvPr/>
        </p:nvPicPr>
        <p:blipFill>
          <a:blip r:embed="rId100">
            <a:extLst>
              <a:ext uri="{96DAC541-7B7A-43D3-8B79-37D633B846F1}">
                <asvg:svgBlip xmlns:asvg="http://schemas.microsoft.com/office/drawing/2016/SVG/main" r:embed="rId101"/>
              </a:ext>
            </a:extLst>
          </a:blip>
          <a:srcRect/>
          <a:stretch/>
        </p:blipFill>
        <p:spPr>
          <a:xfrm>
            <a:off x="8165139" y="5638898"/>
            <a:ext cx="660400" cy="660400"/>
          </a:xfrm>
          <a:prstGeom prst="rect">
            <a:avLst/>
          </a:prstGeom>
        </p:spPr>
      </p:pic>
      <p:pic>
        <p:nvPicPr>
          <p:cNvPr id="68" name="Content Placeholder 15">
            <a:extLst>
              <a:ext uri="{FF2B5EF4-FFF2-40B4-BE49-F238E27FC236}">
                <a16:creationId xmlns:a16="http://schemas.microsoft.com/office/drawing/2014/main" id="{78BD6962-6F39-C1AE-2944-F3BE01556CF9}"/>
              </a:ext>
            </a:extLst>
          </p:cNvPr>
          <p:cNvPicPr>
            <a:picLocks noChangeAspect="1"/>
          </p:cNvPicPr>
          <p:nvPr/>
        </p:nvPicPr>
        <p:blipFill>
          <a:blip r:embed="rId102">
            <a:extLst>
              <a:ext uri="{96DAC541-7B7A-43D3-8B79-37D633B846F1}">
                <asvg:svgBlip xmlns:asvg="http://schemas.microsoft.com/office/drawing/2016/SVG/main" r:embed="rId103"/>
              </a:ext>
            </a:extLst>
          </a:blip>
          <a:srcRect/>
          <a:stretch/>
        </p:blipFill>
        <p:spPr>
          <a:xfrm>
            <a:off x="419195" y="6393077"/>
            <a:ext cx="660400" cy="660400"/>
          </a:xfrm>
          <a:prstGeom prst="rect">
            <a:avLst/>
          </a:prstGeom>
        </p:spPr>
      </p:pic>
      <p:pic>
        <p:nvPicPr>
          <p:cNvPr id="69" name="Content Placeholder 15">
            <a:extLst>
              <a:ext uri="{FF2B5EF4-FFF2-40B4-BE49-F238E27FC236}">
                <a16:creationId xmlns:a16="http://schemas.microsoft.com/office/drawing/2014/main" id="{0C875665-38EE-33DB-7E3B-43CA702DF862}"/>
              </a:ext>
            </a:extLst>
          </p:cNvPr>
          <p:cNvPicPr>
            <a:picLocks noChangeAspect="1"/>
          </p:cNvPicPr>
          <p:nvPr/>
        </p:nvPicPr>
        <p:blipFill>
          <a:blip r:embed="rId104">
            <a:extLst>
              <a:ext uri="{96DAC541-7B7A-43D3-8B79-37D633B846F1}">
                <asvg:svgBlip xmlns:asvg="http://schemas.microsoft.com/office/drawing/2016/SVG/main" r:embed="rId105"/>
              </a:ext>
            </a:extLst>
          </a:blip>
          <a:srcRect/>
          <a:stretch/>
        </p:blipFill>
        <p:spPr>
          <a:xfrm>
            <a:off x="1387438" y="6393077"/>
            <a:ext cx="660400" cy="660400"/>
          </a:xfrm>
          <a:prstGeom prst="rect">
            <a:avLst/>
          </a:prstGeom>
        </p:spPr>
      </p:pic>
      <p:pic>
        <p:nvPicPr>
          <p:cNvPr id="70" name="Content Placeholder 15">
            <a:extLst>
              <a:ext uri="{FF2B5EF4-FFF2-40B4-BE49-F238E27FC236}">
                <a16:creationId xmlns:a16="http://schemas.microsoft.com/office/drawing/2014/main" id="{C68C765A-C48A-0CAA-10CC-6B75F7CED00B}"/>
              </a:ext>
            </a:extLst>
          </p:cNvPr>
          <p:cNvPicPr>
            <a:picLocks noChangeAspect="1"/>
          </p:cNvPicPr>
          <p:nvPr/>
        </p:nvPicPr>
        <p:blipFill>
          <a:blip r:embed="rId106">
            <a:extLst>
              <a:ext uri="{96DAC541-7B7A-43D3-8B79-37D633B846F1}">
                <asvg:svgBlip xmlns:asvg="http://schemas.microsoft.com/office/drawing/2016/SVG/main" r:embed="rId107"/>
              </a:ext>
            </a:extLst>
          </a:blip>
          <a:srcRect/>
          <a:stretch/>
        </p:blipFill>
        <p:spPr>
          <a:xfrm>
            <a:off x="2355681" y="6393077"/>
            <a:ext cx="660400" cy="660400"/>
          </a:xfrm>
          <a:prstGeom prst="rect">
            <a:avLst/>
          </a:prstGeom>
        </p:spPr>
      </p:pic>
      <p:pic>
        <p:nvPicPr>
          <p:cNvPr id="71" name="Content Placeholder 15">
            <a:extLst>
              <a:ext uri="{FF2B5EF4-FFF2-40B4-BE49-F238E27FC236}">
                <a16:creationId xmlns:a16="http://schemas.microsoft.com/office/drawing/2014/main" id="{7BFF769C-224B-003C-EB7C-1BF5B3B54AD7}"/>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3323924" y="6393077"/>
            <a:ext cx="660400" cy="660400"/>
          </a:xfrm>
          <a:prstGeom prst="rect">
            <a:avLst/>
          </a:prstGeom>
        </p:spPr>
      </p:pic>
      <p:pic>
        <p:nvPicPr>
          <p:cNvPr id="73" name="Content Placeholder 15">
            <a:extLst>
              <a:ext uri="{FF2B5EF4-FFF2-40B4-BE49-F238E27FC236}">
                <a16:creationId xmlns:a16="http://schemas.microsoft.com/office/drawing/2014/main" id="{E73637BD-8DB5-0521-7EF2-EB4A66F5D630}"/>
              </a:ext>
            </a:extLst>
          </p:cNvPr>
          <p:cNvPicPr>
            <a:picLocks noChangeAspect="1"/>
          </p:cNvPicPr>
          <p:nvPr/>
        </p:nvPicPr>
        <p:blipFill>
          <a:blip r:embed="rId108">
            <a:extLst>
              <a:ext uri="{96DAC541-7B7A-43D3-8B79-37D633B846F1}">
                <asvg:svgBlip xmlns:asvg="http://schemas.microsoft.com/office/drawing/2016/SVG/main" r:embed="rId109"/>
              </a:ext>
            </a:extLst>
          </a:blip>
          <a:srcRect/>
          <a:stretch/>
        </p:blipFill>
        <p:spPr>
          <a:xfrm>
            <a:off x="5260410" y="6393077"/>
            <a:ext cx="660400" cy="660400"/>
          </a:xfrm>
          <a:prstGeom prst="rect">
            <a:avLst/>
          </a:prstGeom>
        </p:spPr>
      </p:pic>
      <p:pic>
        <p:nvPicPr>
          <p:cNvPr id="74" name="Content Placeholder 15">
            <a:extLst>
              <a:ext uri="{FF2B5EF4-FFF2-40B4-BE49-F238E27FC236}">
                <a16:creationId xmlns:a16="http://schemas.microsoft.com/office/drawing/2014/main" id="{1DC9A7C2-18E7-7324-BA26-79C385E7C0C8}"/>
              </a:ext>
            </a:extLst>
          </p:cNvPr>
          <p:cNvPicPr>
            <a:picLocks noChangeAspect="1"/>
          </p:cNvPicPr>
          <p:nvPr/>
        </p:nvPicPr>
        <p:blipFill>
          <a:blip r:embed="rId110">
            <a:extLst>
              <a:ext uri="{96DAC541-7B7A-43D3-8B79-37D633B846F1}">
                <asvg:svgBlip xmlns:asvg="http://schemas.microsoft.com/office/drawing/2016/SVG/main" r:embed="rId111"/>
              </a:ext>
            </a:extLst>
          </a:blip>
          <a:srcRect/>
          <a:stretch/>
        </p:blipFill>
        <p:spPr>
          <a:xfrm>
            <a:off x="7196896" y="6393077"/>
            <a:ext cx="660400" cy="660400"/>
          </a:xfrm>
          <a:prstGeom prst="rect">
            <a:avLst/>
          </a:prstGeom>
        </p:spPr>
      </p:pic>
      <p:pic>
        <p:nvPicPr>
          <p:cNvPr id="75" name="Content Placeholder 15">
            <a:extLst>
              <a:ext uri="{FF2B5EF4-FFF2-40B4-BE49-F238E27FC236}">
                <a16:creationId xmlns:a16="http://schemas.microsoft.com/office/drawing/2014/main" id="{A237F5BD-633A-ECB7-614E-5246D496DD16}"/>
              </a:ext>
            </a:extLst>
          </p:cNvPr>
          <p:cNvPicPr>
            <a:picLocks noChangeAspect="1"/>
          </p:cNvPicPr>
          <p:nvPr/>
        </p:nvPicPr>
        <p:blipFill>
          <a:blip r:embed="rId112">
            <a:extLst>
              <a:ext uri="{96DAC541-7B7A-43D3-8B79-37D633B846F1}">
                <asvg:svgBlip xmlns:asvg="http://schemas.microsoft.com/office/drawing/2016/SVG/main" r:embed="rId113"/>
              </a:ext>
            </a:extLst>
          </a:blip>
          <a:srcRect/>
          <a:stretch/>
        </p:blipFill>
        <p:spPr>
          <a:xfrm>
            <a:off x="4292167" y="6393077"/>
            <a:ext cx="660400" cy="660400"/>
          </a:xfrm>
          <a:prstGeom prst="rect">
            <a:avLst/>
          </a:prstGeom>
        </p:spPr>
      </p:pic>
      <p:pic>
        <p:nvPicPr>
          <p:cNvPr id="76" name="Content Placeholder 15">
            <a:extLst>
              <a:ext uri="{FF2B5EF4-FFF2-40B4-BE49-F238E27FC236}">
                <a16:creationId xmlns:a16="http://schemas.microsoft.com/office/drawing/2014/main" id="{6688BF48-CAC3-DE5A-2C2C-30D1D847BEAE}"/>
              </a:ext>
            </a:extLst>
          </p:cNvPr>
          <p:cNvPicPr>
            <a:picLocks noChangeAspect="1"/>
          </p:cNvPicPr>
          <p:nvPr/>
        </p:nvPicPr>
        <p:blipFill>
          <a:blip r:embed="rId114">
            <a:extLst>
              <a:ext uri="{96DAC541-7B7A-43D3-8B79-37D633B846F1}">
                <asvg:svgBlip xmlns:asvg="http://schemas.microsoft.com/office/drawing/2016/SVG/main" r:embed="rId115"/>
              </a:ext>
            </a:extLst>
          </a:blip>
          <a:srcRect/>
          <a:stretch/>
        </p:blipFill>
        <p:spPr>
          <a:xfrm>
            <a:off x="6228653" y="6393077"/>
            <a:ext cx="660400" cy="660400"/>
          </a:xfrm>
          <a:prstGeom prst="rect">
            <a:avLst/>
          </a:prstGeom>
        </p:spPr>
      </p:pic>
      <p:sp>
        <p:nvSpPr>
          <p:cNvPr id="78" name="Content Placeholder 13">
            <a:extLst>
              <a:ext uri="{FF2B5EF4-FFF2-40B4-BE49-F238E27FC236}">
                <a16:creationId xmlns:a16="http://schemas.microsoft.com/office/drawing/2014/main" id="{37B404BB-94D6-697E-BF69-147D1974329A}"/>
              </a:ext>
            </a:extLst>
          </p:cNvPr>
          <p:cNvSpPr txBox="1">
            <a:spLocks/>
          </p:cNvSpPr>
          <p:nvPr/>
        </p:nvSpPr>
        <p:spPr>
          <a:xfrm>
            <a:off x="502186" y="1523811"/>
            <a:ext cx="11398662" cy="351089"/>
          </a:xfrm>
          <a:prstGeom prst="rect">
            <a:avLst/>
          </a:prstGeom>
        </p:spPr>
        <p:txBody>
          <a:bodyPr vert="horz" lIns="91440" tIns="91440" rIns="91440" bIns="45720" rtlCol="0">
            <a:noAutofit/>
          </a:bodyPr>
          <a:lstStyle>
            <a:lvl1pPr marL="225425" indent="-225425"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tabLst>
                <a:tab pos="225425" algn="l"/>
              </a:tabLst>
              <a:defRPr sz="1600" kern="1200">
                <a:solidFill>
                  <a:schemeClr val="tx1"/>
                </a:solidFill>
                <a:latin typeface="+mn-lt"/>
                <a:ea typeface="Noto Sans" panose="020B0502040504020204" pitchFamily="34" charset="0"/>
                <a:cs typeface="Arial" panose="020B0604020202020204" pitchFamily="34" charset="0"/>
              </a:defRPr>
            </a:lvl1pPr>
            <a:lvl2pPr marL="627063" indent="-287338"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600" kern="1200">
                <a:solidFill>
                  <a:schemeClr val="tx1"/>
                </a:solidFill>
                <a:latin typeface="+mn-lt"/>
                <a:ea typeface="Noto Sans" panose="020B0502040504020204" pitchFamily="34" charset="0"/>
                <a:cs typeface="Arial" panose="020B0604020202020204" pitchFamily="34" charset="0"/>
              </a:defRPr>
            </a:lvl2pPr>
            <a:lvl3pPr marL="914400" indent="-225425"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600" kern="1200">
                <a:solidFill>
                  <a:schemeClr val="tx1"/>
                </a:solidFill>
                <a:latin typeface="+mn-lt"/>
                <a:ea typeface="Noto Sans" panose="020B0502040504020204" pitchFamily="34" charset="0"/>
                <a:cs typeface="Arial" panose="020B0604020202020204" pitchFamily="34" charset="0"/>
              </a:defRPr>
            </a:lvl3pPr>
            <a:lvl4pPr marL="1254125" indent="-277813"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600" kern="1200">
                <a:solidFill>
                  <a:schemeClr val="tx1"/>
                </a:solidFill>
                <a:latin typeface="+mn-lt"/>
                <a:ea typeface="Noto Sans" panose="020B0502040504020204" pitchFamily="34" charset="0"/>
                <a:cs typeface="Arial" panose="020B0604020202020204" pitchFamily="34" charset="0"/>
              </a:defRPr>
            </a:lvl4pPr>
            <a:lvl5pPr marL="1541463" indent="-227013"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600" kern="1200">
                <a:solidFill>
                  <a:schemeClr val="tx1"/>
                </a:solidFill>
                <a:latin typeface="+mn-lt"/>
                <a:ea typeface="Noto Sans" panose="020B0502040504020204" pitchFamily="34" charset="0"/>
                <a:cs typeface="Arial" panose="020B0604020202020204" pitchFamily="34" charset="0"/>
              </a:defRPr>
            </a:lvl5pPr>
            <a:lvl6pPr marL="402336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9pPr>
          </a:lstStyle>
          <a:p>
            <a:pPr marL="0" indent="0">
              <a:spcBef>
                <a:spcPts val="1200"/>
              </a:spcBef>
              <a:buFont typeface="Arial" panose="020B0604020202020204" pitchFamily="34" charset="0"/>
              <a:buNone/>
            </a:pPr>
            <a:r>
              <a:rPr lang="en-US" dirty="0">
                <a:solidFill>
                  <a:schemeClr val="bg2">
                    <a:lumMod val="10000"/>
                  </a:schemeClr>
                </a:solidFill>
                <a:latin typeface="Arial"/>
                <a:ea typeface="Noto Sans"/>
              </a:rPr>
              <a:t>Copy and paste needed icons from the selection below. Size and color can be adjusted as needed. Additional icons be be found in the </a:t>
            </a:r>
            <a:r>
              <a:rPr lang="en-US" dirty="0">
                <a:solidFill>
                  <a:schemeClr val="bg2">
                    <a:lumMod val="10000"/>
                  </a:schemeClr>
                </a:solidFill>
                <a:latin typeface="Arial"/>
                <a:ea typeface="Noto Sans"/>
                <a:hlinkClick r:id="rId116"/>
              </a:rPr>
              <a:t>NI online icon library</a:t>
            </a:r>
            <a:r>
              <a:rPr lang="en-US" dirty="0">
                <a:solidFill>
                  <a:schemeClr val="bg2">
                    <a:lumMod val="10000"/>
                  </a:schemeClr>
                </a:solidFill>
                <a:latin typeface="Arial"/>
                <a:ea typeface="Noto Sans"/>
              </a:rPr>
              <a:t>.   </a:t>
            </a:r>
            <a:endParaRPr lang="en-US" dirty="0">
              <a:solidFill>
                <a:schemeClr val="bg2">
                  <a:lumMod val="10000"/>
                </a:schemeClr>
              </a:solidFill>
              <a:latin typeface="Arial"/>
            </a:endParaRPr>
          </a:p>
          <a:p>
            <a:endParaRPr lang="en-US" dirty="0"/>
          </a:p>
        </p:txBody>
      </p:sp>
    </p:spTree>
    <p:extLst>
      <p:ext uri="{BB962C8B-B14F-4D97-AF65-F5344CB8AC3E}">
        <p14:creationId xmlns:p14="http://schemas.microsoft.com/office/powerpoint/2010/main" val="2773179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17631-AA69-CBD8-14CC-DF1FDE5B887D}"/>
              </a:ext>
            </a:extLst>
          </p:cNvPr>
          <p:cNvSpPr>
            <a:spLocks noGrp="1"/>
          </p:cNvSpPr>
          <p:nvPr>
            <p:ph type="title"/>
          </p:nvPr>
        </p:nvSpPr>
        <p:spPr/>
        <p:txBody>
          <a:bodyPr/>
          <a:lstStyle/>
          <a:p>
            <a:r>
              <a:rPr lang="en-US" dirty="0">
                <a:latin typeface="Arial Black"/>
                <a:ea typeface="Noto Sans Black"/>
                <a:cs typeface="Noto Sans Black"/>
              </a:rPr>
              <a:t>Applying Template to Existing Slides</a:t>
            </a:r>
            <a:endParaRPr lang="en-US" dirty="0"/>
          </a:p>
        </p:txBody>
      </p:sp>
      <p:sp>
        <p:nvSpPr>
          <p:cNvPr id="6" name="object 2">
            <a:extLst>
              <a:ext uri="{FF2B5EF4-FFF2-40B4-BE49-F238E27FC236}">
                <a16:creationId xmlns:a16="http://schemas.microsoft.com/office/drawing/2014/main" id="{3700215F-C262-39C3-4E62-AC1736F5C71F}"/>
              </a:ext>
            </a:extLst>
          </p:cNvPr>
          <p:cNvSpPr/>
          <p:nvPr/>
        </p:nvSpPr>
        <p:spPr>
          <a:xfrm>
            <a:off x="0" y="3993295"/>
            <a:ext cx="14630400" cy="2922511"/>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dirty="0"/>
          </a:p>
        </p:txBody>
      </p:sp>
      <p:grpSp>
        <p:nvGrpSpPr>
          <p:cNvPr id="7" name="Group 6">
            <a:extLst>
              <a:ext uri="{FF2B5EF4-FFF2-40B4-BE49-F238E27FC236}">
                <a16:creationId xmlns:a16="http://schemas.microsoft.com/office/drawing/2014/main" id="{496D2368-23C0-3E90-64E8-BBD561A95821}"/>
              </a:ext>
            </a:extLst>
          </p:cNvPr>
          <p:cNvGrpSpPr/>
          <p:nvPr/>
        </p:nvGrpSpPr>
        <p:grpSpPr>
          <a:xfrm>
            <a:off x="11657069" y="895687"/>
            <a:ext cx="1793949" cy="2804672"/>
            <a:chOff x="2616479" y="1640585"/>
            <a:chExt cx="1364229" cy="2132848"/>
          </a:xfrm>
        </p:grpSpPr>
        <p:pic>
          <p:nvPicPr>
            <p:cNvPr id="8" name="Picture 7">
              <a:extLst>
                <a:ext uri="{FF2B5EF4-FFF2-40B4-BE49-F238E27FC236}">
                  <a16:creationId xmlns:a16="http://schemas.microsoft.com/office/drawing/2014/main" id="{9B20A77B-F103-F235-4879-33D0D594E41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6630" r="1240" b="1695"/>
            <a:stretch/>
          </p:blipFill>
          <p:spPr>
            <a:xfrm>
              <a:off x="2688970" y="1640585"/>
              <a:ext cx="1291738" cy="1881548"/>
            </a:xfrm>
            <a:prstGeom prst="rect">
              <a:avLst/>
            </a:prstGeom>
            <a:ln>
              <a:solidFill>
                <a:schemeClr val="tx1"/>
              </a:solidFill>
            </a:ln>
          </p:spPr>
        </p:pic>
        <p:sp>
          <p:nvSpPr>
            <p:cNvPr id="9" name="Rounded Rectangle 60">
              <a:extLst>
                <a:ext uri="{FF2B5EF4-FFF2-40B4-BE49-F238E27FC236}">
                  <a16:creationId xmlns:a16="http://schemas.microsoft.com/office/drawing/2014/main" id="{6E711E8E-2456-F27D-0605-4A732D8062E0}"/>
                </a:ext>
              </a:extLst>
            </p:cNvPr>
            <p:cNvSpPr/>
            <p:nvPr/>
          </p:nvSpPr>
          <p:spPr bwMode="auto">
            <a:xfrm>
              <a:off x="2616479" y="2941738"/>
              <a:ext cx="428695" cy="301498"/>
            </a:xfrm>
            <a:prstGeom prst="roundRect">
              <a:avLst>
                <a:gd name="adj" fmla="val 50000"/>
              </a:avLst>
            </a:prstGeom>
            <a:noFill/>
            <a:ln w="38100" cap="flat" cmpd="sng" algn="ctr">
              <a:solidFill>
                <a:schemeClr val="tx1"/>
              </a:solidFill>
              <a:prstDash val="solid"/>
              <a:round/>
              <a:headEnd type="none" w="med" len="med"/>
              <a:tailEnd type="arrow" w="lg" len="med"/>
            </a:ln>
            <a:effectLst/>
          </p:spPr>
          <p:txBody>
            <a:bodyPr wrap="none" rtlCol="0" anchor="ctr"/>
            <a:lstStyle/>
            <a:p>
              <a:pPr lvl="0" algn="ctr" eaLnBrk="0" fontAlgn="base" hangingPunct="0">
                <a:spcBef>
                  <a:spcPct val="0"/>
                </a:spcBef>
                <a:spcAft>
                  <a:spcPct val="0"/>
                </a:spcAft>
              </a:pPr>
              <a:endParaRPr lang="en-US">
                <a:solidFill>
                  <a:srgbClr val="FFFFFF"/>
                </a:solidFill>
              </a:endParaRPr>
            </a:p>
          </p:txBody>
        </p:sp>
        <p:cxnSp>
          <p:nvCxnSpPr>
            <p:cNvPr id="10" name="Straight Arrow Connector 9">
              <a:extLst>
                <a:ext uri="{FF2B5EF4-FFF2-40B4-BE49-F238E27FC236}">
                  <a16:creationId xmlns:a16="http://schemas.microsoft.com/office/drawing/2014/main" id="{FE60CB7A-1DF2-BCEE-78D5-7FAC994264BF}"/>
                </a:ext>
              </a:extLst>
            </p:cNvPr>
            <p:cNvCxnSpPr>
              <a:cxnSpLocks/>
            </p:cNvCxnSpPr>
            <p:nvPr/>
          </p:nvCxnSpPr>
          <p:spPr bwMode="auto">
            <a:xfrm flipV="1">
              <a:off x="2830826" y="3294201"/>
              <a:ext cx="0" cy="479232"/>
            </a:xfrm>
            <a:prstGeom prst="straightConnector1">
              <a:avLst/>
            </a:prstGeom>
            <a:noFill/>
            <a:ln w="38100" cap="flat" cmpd="sng" algn="ctr">
              <a:solidFill>
                <a:schemeClr val="tx1"/>
              </a:solidFill>
              <a:prstDash val="solid"/>
              <a:round/>
              <a:headEnd type="none" w="med" len="med"/>
              <a:tailEnd type="arrow" w="lg" len="med"/>
            </a:ln>
            <a:effectLst/>
          </p:spPr>
        </p:cxnSp>
      </p:grpSp>
      <p:pic>
        <p:nvPicPr>
          <p:cNvPr id="11" name="Picture 10">
            <a:extLst>
              <a:ext uri="{FF2B5EF4-FFF2-40B4-BE49-F238E27FC236}">
                <a16:creationId xmlns:a16="http://schemas.microsoft.com/office/drawing/2014/main" id="{EBE35F55-839E-46F6-6B4A-8E0C6FA7E8F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168799" y="4690498"/>
            <a:ext cx="2839231" cy="1281469"/>
          </a:xfrm>
          <a:prstGeom prst="rect">
            <a:avLst/>
          </a:prstGeom>
        </p:spPr>
      </p:pic>
      <p:sp>
        <p:nvSpPr>
          <p:cNvPr id="12" name="Content Placeholder 2">
            <a:extLst>
              <a:ext uri="{FF2B5EF4-FFF2-40B4-BE49-F238E27FC236}">
                <a16:creationId xmlns:a16="http://schemas.microsoft.com/office/drawing/2014/main" id="{B282BAAD-7C43-6136-F2A9-D82AC95A0B6F}"/>
              </a:ext>
            </a:extLst>
          </p:cNvPr>
          <p:cNvSpPr>
            <a:spLocks noGrp="1"/>
          </p:cNvSpPr>
          <p:nvPr>
            <p:ph idx="1"/>
          </p:nvPr>
        </p:nvSpPr>
        <p:spPr>
          <a:xfrm>
            <a:off x="503236" y="1879967"/>
            <a:ext cx="10546423" cy="2113328"/>
          </a:xfrm>
        </p:spPr>
        <p:txBody>
          <a:bodyPr/>
          <a:lstStyle/>
          <a:p>
            <a:pPr marL="457200" indent="-457200">
              <a:spcBef>
                <a:spcPts val="600"/>
              </a:spcBef>
              <a:spcAft>
                <a:spcPts val="600"/>
              </a:spcAft>
              <a:buClr>
                <a:schemeClr val="tx2"/>
              </a:buClr>
              <a:buFont typeface="+mj-lt"/>
              <a:buAutoNum type="arabicPeriod"/>
            </a:pPr>
            <a:r>
              <a:rPr lang="en-US" sz="1600" dirty="0">
                <a:latin typeface="Arial"/>
                <a:cs typeface="Arial"/>
              </a:rPr>
              <a:t>If you have slides created in a different template, the best way to convert them to the new NI template is to first save a copy of this template file. Then, select all the slides you need to convert. Then, click </a:t>
            </a:r>
            <a:r>
              <a:rPr lang="en-US" sz="1600" b="1" dirty="0">
                <a:latin typeface="Arial"/>
                <a:cs typeface="Arial"/>
              </a:rPr>
              <a:t>Copy</a:t>
            </a:r>
            <a:r>
              <a:rPr lang="en-US" sz="1600" dirty="0">
                <a:latin typeface="Arial"/>
                <a:cs typeface="Arial"/>
              </a:rPr>
              <a:t>.</a:t>
            </a:r>
          </a:p>
          <a:p>
            <a:pPr marL="457200" indent="-457200">
              <a:spcBef>
                <a:spcPts val="600"/>
              </a:spcBef>
              <a:spcAft>
                <a:spcPts val="600"/>
              </a:spcAft>
              <a:buClr>
                <a:schemeClr val="tx2"/>
              </a:buClr>
              <a:buFont typeface="+mj-lt"/>
              <a:buAutoNum type="arabicPeriod"/>
            </a:pPr>
            <a:r>
              <a:rPr lang="en-US" sz="1600" dirty="0">
                <a:latin typeface="Arial"/>
                <a:cs typeface="Arial"/>
              </a:rPr>
              <a:t>In your newly created saved NI template file, click </a:t>
            </a:r>
            <a:r>
              <a:rPr lang="en-US" sz="1600" b="1" dirty="0">
                <a:latin typeface="Arial"/>
                <a:cs typeface="Arial"/>
              </a:rPr>
              <a:t>Paste</a:t>
            </a:r>
            <a:r>
              <a:rPr lang="en-US" sz="1600" dirty="0">
                <a:latin typeface="Arial"/>
                <a:cs typeface="Arial"/>
              </a:rPr>
              <a:t>, and select the </a:t>
            </a:r>
            <a:r>
              <a:rPr lang="en-US" sz="1600" b="1" dirty="0">
                <a:latin typeface="Arial"/>
                <a:cs typeface="Arial"/>
              </a:rPr>
              <a:t>Use Destination Theme</a:t>
            </a:r>
            <a:r>
              <a:rPr lang="en-US" sz="1600" dirty="0">
                <a:latin typeface="Arial"/>
                <a:cs typeface="Arial"/>
              </a:rPr>
              <a:t> icon. This will apply the formatting of the existing template to the new slides. You can then delete all the sample slides from the template file that you no longer need. </a:t>
            </a:r>
          </a:p>
          <a:p>
            <a:endParaRPr lang="en-US" dirty="0"/>
          </a:p>
        </p:txBody>
      </p:sp>
      <p:sp>
        <p:nvSpPr>
          <p:cNvPr id="13" name="TextBox 12">
            <a:extLst>
              <a:ext uri="{FF2B5EF4-FFF2-40B4-BE49-F238E27FC236}">
                <a16:creationId xmlns:a16="http://schemas.microsoft.com/office/drawing/2014/main" id="{6F4267A1-245D-A7BB-BC3F-044171AD6892}"/>
              </a:ext>
            </a:extLst>
          </p:cNvPr>
          <p:cNvSpPr txBox="1"/>
          <p:nvPr/>
        </p:nvSpPr>
        <p:spPr>
          <a:xfrm>
            <a:off x="503236" y="4328903"/>
            <a:ext cx="10353817" cy="2970044"/>
          </a:xfrm>
          <a:prstGeom prst="rect">
            <a:avLst/>
          </a:prstGeom>
          <a:noFill/>
        </p:spPr>
        <p:txBody>
          <a:bodyPr wrap="square" rtlCol="0">
            <a:spAutoFit/>
          </a:bodyPr>
          <a:lstStyle/>
          <a:p>
            <a:pPr>
              <a:spcBef>
                <a:spcPts val="600"/>
              </a:spcBef>
              <a:spcAft>
                <a:spcPts val="600"/>
              </a:spcAft>
            </a:pPr>
            <a:r>
              <a:rPr lang="en-US" sz="1600" b="1" dirty="0">
                <a:latin typeface="Arial" panose="020B0604020202020204" pitchFamily="34" charset="0"/>
                <a:cs typeface="Arial" panose="020B0604020202020204" pitchFamily="34" charset="0"/>
              </a:rPr>
              <a:t>Important: </a:t>
            </a:r>
            <a:r>
              <a:rPr lang="en-US" sz="1600" dirty="0">
                <a:latin typeface="Arial" panose="020B0604020202020204" pitchFamily="34" charset="0"/>
                <a:cs typeface="Arial" panose="020B0604020202020204" pitchFamily="34" charset="0"/>
              </a:rPr>
              <a:t>PowerPoint can recognize text boxes, body copy boxes and charts that are on the master layouts and will update fonts, colors and styles throughout. </a:t>
            </a:r>
            <a:r>
              <a:rPr lang="en-US" sz="1600" u="sng" dirty="0">
                <a:latin typeface="Arial" panose="020B0604020202020204" pitchFamily="34" charset="0"/>
                <a:cs typeface="Arial" panose="020B0604020202020204" pitchFamily="34" charset="0"/>
              </a:rPr>
              <a:t>However, any shape, object, chart or text box that is on the slide that is not part of the master layout might not be updated when pasted in. </a:t>
            </a:r>
          </a:p>
          <a:p>
            <a:pPr>
              <a:spcBef>
                <a:spcPts val="600"/>
              </a:spcBef>
              <a:spcAft>
                <a:spcPts val="600"/>
              </a:spcAft>
            </a:pPr>
            <a:r>
              <a:rPr lang="en-US" sz="1600" dirty="0">
                <a:latin typeface="Arial" panose="020B0604020202020204" pitchFamily="34" charset="0"/>
                <a:cs typeface="Arial" panose="020B0604020202020204" pitchFamily="34" charset="0"/>
              </a:rPr>
              <a:t>When applying the NI template, it’s best to check that colors and fonts have been updated throughout, as some elements may need to be updated manually using the specifications in this document. </a:t>
            </a:r>
          </a:p>
          <a:p>
            <a:pPr>
              <a:spcBef>
                <a:spcPts val="600"/>
              </a:spcBef>
              <a:spcAft>
                <a:spcPts val="600"/>
              </a:spcAft>
            </a:pPr>
            <a:r>
              <a:rPr lang="en-US" sz="1600" dirty="0">
                <a:solidFill>
                  <a:schemeClr val="bg2">
                    <a:lumMod val="10000"/>
                  </a:schemeClr>
                </a:solidFill>
                <a:latin typeface="Arial"/>
                <a:ea typeface="Noto Sans"/>
                <a:cs typeface="Arial" panose="020B0604020202020204" pitchFamily="34" charset="0"/>
              </a:rPr>
              <a:t>Use the </a:t>
            </a:r>
            <a:r>
              <a:rPr lang="en-US" sz="1600" b="1" dirty="0">
                <a:solidFill>
                  <a:schemeClr val="bg2">
                    <a:lumMod val="10000"/>
                  </a:schemeClr>
                </a:solidFill>
                <a:latin typeface="Arial"/>
                <a:ea typeface="Noto Sans"/>
                <a:cs typeface="Arial" panose="020B0604020202020204" pitchFamily="34" charset="0"/>
              </a:rPr>
              <a:t>Reset</a:t>
            </a:r>
            <a:r>
              <a:rPr lang="en-US" sz="1600" dirty="0">
                <a:solidFill>
                  <a:schemeClr val="bg2">
                    <a:lumMod val="10000"/>
                  </a:schemeClr>
                </a:solidFill>
                <a:latin typeface="Arial"/>
                <a:ea typeface="Noto Sans"/>
                <a:cs typeface="Arial" panose="020B0604020202020204" pitchFamily="34" charset="0"/>
              </a:rPr>
              <a:t> button to reset the positioning, size, and formatting of the slide placeholders to their default settings. This is helpful if a title, page number or footer is accidentally moved out of place. </a:t>
            </a:r>
            <a:endParaRPr lang="en-US" sz="1600" b="1" dirty="0">
              <a:solidFill>
                <a:schemeClr val="bg2">
                  <a:lumMod val="10000"/>
                </a:schemeClr>
              </a:solidFill>
              <a:latin typeface="Arial"/>
              <a:ea typeface="Noto Sans" panose="020B0502040504020204" pitchFamily="34" charset="0"/>
              <a:cs typeface="Arial" panose="020B0604020202020204" pitchFamily="34" charset="0"/>
            </a:endParaRPr>
          </a:p>
          <a:p>
            <a:pPr>
              <a:spcBef>
                <a:spcPts val="600"/>
              </a:spcBef>
              <a:spcAft>
                <a:spcPts val="600"/>
              </a:spcAft>
            </a:pPr>
            <a:endParaRPr lang="en-US" sz="1600" dirty="0">
              <a:latin typeface="Arial" panose="020B0604020202020204" pitchFamily="34" charset="0"/>
              <a:cs typeface="Arial" panose="020B0604020202020204" pitchFamily="34" charset="0"/>
            </a:endParaRPr>
          </a:p>
          <a:p>
            <a:endParaRPr lang="en-US" sz="2400" dirty="0" err="1"/>
          </a:p>
        </p:txBody>
      </p:sp>
      <p:sp>
        <p:nvSpPr>
          <p:cNvPr id="14" name="Rounded Rectangle 60">
            <a:extLst>
              <a:ext uri="{FF2B5EF4-FFF2-40B4-BE49-F238E27FC236}">
                <a16:creationId xmlns:a16="http://schemas.microsoft.com/office/drawing/2014/main" id="{534D5563-5D0A-0353-6450-D55EAEF97AE2}"/>
              </a:ext>
            </a:extLst>
          </p:cNvPr>
          <p:cNvSpPr/>
          <p:nvPr/>
        </p:nvSpPr>
        <p:spPr bwMode="auto">
          <a:xfrm>
            <a:off x="11657069" y="2606689"/>
            <a:ext cx="563730" cy="396467"/>
          </a:xfrm>
          <a:prstGeom prst="roundRect">
            <a:avLst>
              <a:gd name="adj" fmla="val 50000"/>
            </a:avLst>
          </a:prstGeom>
          <a:noFill/>
          <a:ln w="38100" cap="flat" cmpd="sng" algn="ctr">
            <a:solidFill>
              <a:schemeClr val="tx1"/>
            </a:solidFill>
            <a:prstDash val="solid"/>
            <a:round/>
            <a:headEnd type="none" w="med" len="med"/>
            <a:tailEnd type="arrow" w="lg" len="med"/>
          </a:ln>
          <a:effectLst/>
        </p:spPr>
        <p:txBody>
          <a:bodyPr wrap="none" rtlCol="0" anchor="ctr"/>
          <a:lstStyle/>
          <a:p>
            <a:pPr lvl="0" algn="ctr" eaLnBrk="0" fontAlgn="base" hangingPunct="0">
              <a:spcBef>
                <a:spcPct val="0"/>
              </a:spcBef>
              <a:spcAft>
                <a:spcPct val="0"/>
              </a:spcAft>
            </a:pPr>
            <a:endParaRPr lang="en-US">
              <a:solidFill>
                <a:srgbClr val="FFFFFF"/>
              </a:solidFill>
            </a:endParaRPr>
          </a:p>
        </p:txBody>
      </p:sp>
      <p:cxnSp>
        <p:nvCxnSpPr>
          <p:cNvPr id="15" name="Straight Arrow Connector 14">
            <a:extLst>
              <a:ext uri="{FF2B5EF4-FFF2-40B4-BE49-F238E27FC236}">
                <a16:creationId xmlns:a16="http://schemas.microsoft.com/office/drawing/2014/main" id="{134CB678-4B10-1EBF-3FD2-AA3371AB4D24}"/>
              </a:ext>
            </a:extLst>
          </p:cNvPr>
          <p:cNvCxnSpPr>
            <a:cxnSpLocks/>
          </p:cNvCxnSpPr>
          <p:nvPr/>
        </p:nvCxnSpPr>
        <p:spPr bwMode="auto">
          <a:xfrm flipV="1">
            <a:off x="11938933" y="3070174"/>
            <a:ext cx="0" cy="630185"/>
          </a:xfrm>
          <a:prstGeom prst="straightConnector1">
            <a:avLst/>
          </a:prstGeom>
          <a:noFill/>
          <a:ln w="38100" cap="flat" cmpd="sng" algn="ctr">
            <a:solidFill>
              <a:schemeClr val="tx1"/>
            </a:solidFill>
            <a:prstDash val="solid"/>
            <a:round/>
            <a:headEnd type="none" w="med" len="med"/>
            <a:tailEnd type="arrow" w="lg" len="med"/>
          </a:ln>
          <a:effectLst/>
        </p:spPr>
      </p:cxnSp>
      <p:sp>
        <p:nvSpPr>
          <p:cNvPr id="16" name="Rectangle 15">
            <a:extLst>
              <a:ext uri="{FF2B5EF4-FFF2-40B4-BE49-F238E27FC236}">
                <a16:creationId xmlns:a16="http://schemas.microsoft.com/office/drawing/2014/main" id="{13D88529-9B3F-3233-B448-6D08088BC63E}"/>
              </a:ext>
            </a:extLst>
          </p:cNvPr>
          <p:cNvSpPr/>
          <p:nvPr/>
        </p:nvSpPr>
        <p:spPr bwMode="auto">
          <a:xfrm>
            <a:off x="11181144" y="4690498"/>
            <a:ext cx="2946018" cy="1400352"/>
          </a:xfrm>
          <a:prstGeom prst="rect">
            <a:avLst/>
          </a:prstGeom>
          <a:noFill/>
          <a:ln w="9525">
            <a:solidFill>
              <a:schemeClr val="tx1"/>
            </a:solidFill>
            <a:round/>
            <a:headEnd/>
            <a:tailEnd/>
          </a:ln>
          <a:effectLst/>
        </p:spPr>
        <p:txBody>
          <a:bodyPr wrap="square" rtlCol="0" anchor="ctr"/>
          <a:lstStyle/>
          <a:p>
            <a:pPr algn="ctr" eaLnBrk="0" fontAlgn="base" hangingPunct="0">
              <a:spcBef>
                <a:spcPct val="0"/>
              </a:spcBef>
              <a:spcAft>
                <a:spcPct val="0"/>
              </a:spcAft>
            </a:pPr>
            <a:endParaRPr lang="en-US" b="1" dirty="0">
              <a:solidFill>
                <a:srgbClr val="FFFFFF"/>
              </a:solidFill>
            </a:endParaRPr>
          </a:p>
        </p:txBody>
      </p:sp>
    </p:spTree>
    <p:extLst>
      <p:ext uri="{BB962C8B-B14F-4D97-AF65-F5344CB8AC3E}">
        <p14:creationId xmlns:p14="http://schemas.microsoft.com/office/powerpoint/2010/main" val="272408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22E26-CEE8-2BAA-2F5E-7686068690AC}"/>
              </a:ext>
            </a:extLst>
          </p:cNvPr>
          <p:cNvSpPr>
            <a:spLocks noGrp="1"/>
          </p:cNvSpPr>
          <p:nvPr>
            <p:ph type="title"/>
          </p:nvPr>
        </p:nvSpPr>
        <p:spPr>
          <a:xfrm>
            <a:off x="683777" y="1318635"/>
            <a:ext cx="5835776" cy="1276437"/>
          </a:xfrm>
        </p:spPr>
        <p:txBody>
          <a:bodyPr/>
          <a:lstStyle/>
          <a:p>
            <a:r>
              <a:rPr lang="en-US" dirty="0"/>
              <a:t>Generic Title: Lorem Ipsum Dolor </a:t>
            </a:r>
          </a:p>
        </p:txBody>
      </p:sp>
      <p:sp>
        <p:nvSpPr>
          <p:cNvPr id="3" name="Text Placeholder 2">
            <a:extLst>
              <a:ext uri="{FF2B5EF4-FFF2-40B4-BE49-F238E27FC236}">
                <a16:creationId xmlns:a16="http://schemas.microsoft.com/office/drawing/2014/main" id="{FD0CBEA8-CE53-56FA-C381-CCD0F6F8A7E2}"/>
              </a:ext>
            </a:extLst>
          </p:cNvPr>
          <p:cNvSpPr>
            <a:spLocks noGrp="1"/>
          </p:cNvSpPr>
          <p:nvPr>
            <p:ph type="body" sz="quarter" idx="12"/>
          </p:nvPr>
        </p:nvSpPr>
        <p:spPr/>
        <p:txBody>
          <a:bodyPr/>
          <a:lstStyle/>
          <a:p>
            <a:r>
              <a:rPr lang="en-US" b="0" i="0" dirty="0" err="1">
                <a:effectLst/>
                <a:latin typeface="+mn-lt"/>
              </a:rPr>
              <a:t>Quisque</a:t>
            </a:r>
            <a:r>
              <a:rPr lang="en-US" b="0" i="0" dirty="0">
                <a:effectLst/>
                <a:latin typeface="+mn-lt"/>
              </a:rPr>
              <a:t> vel </a:t>
            </a:r>
            <a:r>
              <a:rPr lang="en-US" b="0" i="0" dirty="0" err="1">
                <a:effectLst/>
                <a:latin typeface="+mn-lt"/>
              </a:rPr>
              <a:t>metus</a:t>
            </a:r>
            <a:r>
              <a:rPr lang="en-US" b="0" i="0" dirty="0">
                <a:effectLst/>
                <a:latin typeface="+mn-lt"/>
              </a:rPr>
              <a:t> </a:t>
            </a:r>
            <a:r>
              <a:rPr lang="en-US" b="0" i="0" dirty="0" err="1">
                <a:effectLst/>
                <a:latin typeface="+mn-lt"/>
              </a:rPr>
              <a:t>massa</a:t>
            </a:r>
            <a:r>
              <a:rPr lang="en-US" dirty="0">
                <a:latin typeface="+mn-lt"/>
              </a:rPr>
              <a:t> </a:t>
            </a:r>
          </a:p>
          <a:p>
            <a:endParaRPr lang="en-US" dirty="0"/>
          </a:p>
        </p:txBody>
      </p:sp>
    </p:spTree>
    <p:extLst>
      <p:ext uri="{BB962C8B-B14F-4D97-AF65-F5344CB8AC3E}">
        <p14:creationId xmlns:p14="http://schemas.microsoft.com/office/powerpoint/2010/main" val="1892294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064182"/>
      </p:ext>
    </p:extLst>
  </p:cSld>
  <p:clrMapOvr>
    <a:masterClrMapping/>
  </p:clrMapOvr>
</p:sld>
</file>

<file path=ppt/theme/theme1.xml><?xml version="1.0" encoding="utf-8"?>
<a:theme xmlns:a="http://schemas.openxmlformats.org/drawingml/2006/main" name="NI Template 2023">
  <a:themeElements>
    <a:clrScheme name="NI-EMR Template 2023">
      <a:dk1>
        <a:srgbClr val="000000"/>
      </a:dk1>
      <a:lt1>
        <a:srgbClr val="FFFFFF"/>
      </a:lt1>
      <a:dk2>
        <a:srgbClr val="003324"/>
      </a:dk2>
      <a:lt2>
        <a:srgbClr val="ECECED"/>
      </a:lt2>
      <a:accent1>
        <a:srgbClr val="00AD7C"/>
      </a:accent1>
      <a:accent2>
        <a:srgbClr val="1B2451"/>
      </a:accent2>
      <a:accent3>
        <a:srgbClr val="3CB3E7"/>
      </a:accent3>
      <a:accent4>
        <a:srgbClr val="F5D300"/>
      </a:accent4>
      <a:accent5>
        <a:srgbClr val="E35B38"/>
      </a:accent5>
      <a:accent6>
        <a:srgbClr val="7CCF8B"/>
      </a:accent6>
      <a:hlink>
        <a:srgbClr val="00AD7C"/>
      </a:hlink>
      <a:folHlink>
        <a:srgbClr val="003324"/>
      </a:folHlink>
    </a:clrScheme>
    <a:fontScheme name="EMR 2023">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a:noFill/>
          <a:round/>
          <a:headEnd/>
          <a:tailEnd/>
        </a:ln>
        <a:effectLst/>
      </a:spPr>
      <a:bodyPr wrap="square" rtlCol="0" anchor="ctr"/>
      <a:lstStyle>
        <a:defPPr algn="ctr" eaLnBrk="0" fontAlgn="base" hangingPunct="0">
          <a:spcBef>
            <a:spcPct val="0"/>
          </a:spcBef>
          <a:spcAft>
            <a:spcPct val="0"/>
          </a:spcAft>
          <a:defRPr b="1" dirty="0">
            <a:solidFill>
              <a:srgbClr val="FFFFFF"/>
            </a:solidFill>
          </a:defRPr>
        </a:defPPr>
      </a:lstStyle>
    </a:spDef>
    <a:lnDef>
      <a:spPr bwMode="auto">
        <a:solidFill>
          <a:schemeClr val="accent1"/>
        </a:solidFill>
        <a:ln w="12700" cap="flat" cmpd="sng" algn="ctr">
          <a:solidFill>
            <a:schemeClr val="accent1"/>
          </a:solidFill>
          <a:prstDash val="solid"/>
          <a:round/>
          <a:headEnd type="none" w="med" len="med"/>
          <a:tailEnd type="none" w="med" len="med"/>
        </a:ln>
        <a:effectLst/>
      </a:spPr>
      <a:bodyPr/>
      <a:lstStyle/>
    </a:lnDef>
    <a:txDef>
      <a:spPr>
        <a:noFill/>
      </a:spPr>
      <a:bodyPr wrap="square" rtlCol="0">
        <a:spAutoFit/>
      </a:bodyPr>
      <a:lstStyle>
        <a:defPPr>
          <a:defRPr sz="2400" dirty="0" err="1" smtClean="0"/>
        </a:defPPr>
      </a:lstStyle>
    </a:txDef>
  </a:objectDefaults>
  <a:extraClrSchemeLst/>
  <a:extLst>
    <a:ext uri="{05A4C25C-085E-4340-85A3-A5531E510DB2}">
      <thm15:themeFamily xmlns:thm15="http://schemas.microsoft.com/office/thememl/2012/main" name="NI_corporate_template_v5" id="{532341B9-1BCC-D94A-A68A-2F1060A692EA}" vid="{29C0F82C-8EC6-3540-92F2-C2832B2072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600C030-B628-4C6F-B085-4F22D991206A}">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FFD86175B2A3D41928890ED673A460E" ma:contentTypeVersion="18" ma:contentTypeDescription="Create a new document." ma:contentTypeScope="" ma:versionID="8b96e5eeef712ace15055fe30c6e24fd">
  <xsd:schema xmlns:xsd="http://www.w3.org/2001/XMLSchema" xmlns:xs="http://www.w3.org/2001/XMLSchema" xmlns:p="http://schemas.microsoft.com/office/2006/metadata/properties" xmlns:ns2="a5584929-703c-48cf-a626-f588939f353f" xmlns:ns3="1673fab0-1fff-481d-a9a5-e0537791c242" targetNamespace="http://schemas.microsoft.com/office/2006/metadata/properties" ma:root="true" ma:fieldsID="c079f1fa9623daace133ac707a473c5d" ns2:_="" ns3:_="">
    <xsd:import namespace="a5584929-703c-48cf-a626-f588939f353f"/>
    <xsd:import namespace="1673fab0-1fff-481d-a9a5-e0537791c24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Asset_Type"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584929-703c-48cf-a626-f588939f35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Asset_Type" ma:index="17" nillable="true" ma:displayName="Asset_Type" ma:internalName="Asset_Type">
      <xsd:simpleType>
        <xsd:restriction base="dms:Text">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15d34d70-d8b5-4d24-889f-c4982dcd594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73fab0-1fff-481d-a9a5-e0537791c242"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c82b09c7-6211-442a-a113-11fba9da503f}" ma:internalName="TaxCatchAll" ma:showField="CatchAllData" ma:web="1673fab0-1fff-481d-a9a5-e0537791c24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673fab0-1fff-481d-a9a5-e0537791c242" xsi:nil="true"/>
    <lcf76f155ced4ddcb4097134ff3c332f xmlns="a5584929-703c-48cf-a626-f588939f353f">
      <Terms xmlns="http://schemas.microsoft.com/office/infopath/2007/PartnerControls"/>
    </lcf76f155ced4ddcb4097134ff3c332f>
    <Asset_Type xmlns="a5584929-703c-48cf-a626-f588939f353f" xsi:nil="true"/>
  </documentManagement>
</p:properties>
</file>

<file path=customXml/itemProps1.xml><?xml version="1.0" encoding="utf-8"?>
<ds:datastoreItem xmlns:ds="http://schemas.openxmlformats.org/officeDocument/2006/customXml" ds:itemID="{00CBB35F-53FC-4076-8459-961BE0C9D4D0}">
  <ds:schemaRefs>
    <ds:schemaRef ds:uri="http://schemas.microsoft.com/sharepoint/v3/contenttype/forms"/>
  </ds:schemaRefs>
</ds:datastoreItem>
</file>

<file path=customXml/itemProps2.xml><?xml version="1.0" encoding="utf-8"?>
<ds:datastoreItem xmlns:ds="http://schemas.openxmlformats.org/officeDocument/2006/customXml" ds:itemID="{0A115709-54A0-452A-8D44-CBD3AB5917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5584929-703c-48cf-a626-f588939f353f"/>
    <ds:schemaRef ds:uri="1673fab0-1fff-481d-a9a5-e0537791c2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81C1633-800C-49A1-B5C6-B24C04AC600E}">
  <ds:schemaRefs>
    <ds:schemaRef ds:uri="http://purl.org/dc/elements/1.1/"/>
    <ds:schemaRef ds:uri="a5584929-703c-48cf-a626-f588939f353f"/>
    <ds:schemaRef ds:uri="http://purl.org/dc/terms/"/>
    <ds:schemaRef ds:uri="1673fab0-1fff-481d-a9a5-e0537791c242"/>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docMetadata/LabelInfo.xml><?xml version="1.0" encoding="utf-8"?>
<clbl:labelList xmlns:clbl="http://schemas.microsoft.com/office/2020/mipLabelMetadata">
  <clbl:label id="{d38901aa-f724-46bf-bb4f-aef09392934b}" enabled="1" method="Privileged" siteId="{eb06985d-06ca-4a17-81da-629ab99f6505}" removed="0"/>
</clbl:labelList>
</file>

<file path=docProps/app.xml><?xml version="1.0" encoding="utf-8"?>
<Properties xmlns="http://schemas.openxmlformats.org/officeDocument/2006/extended-properties" xmlns:vt="http://schemas.openxmlformats.org/officeDocument/2006/docPropsVTypes">
  <Template/>
  <TotalTime>0</TotalTime>
  <Words>1752</Words>
  <Application>Microsoft Office PowerPoint</Application>
  <PresentationFormat>விருப்பம்</PresentationFormat>
  <Paragraphs>234</Paragraphs>
  <Slides>35</Slides>
  <Notes>1</Notes>
  <HiddenSlides>0</HiddenSlides>
  <MMClips>0</MMClips>
  <ScaleCrop>false</ScaleCrop>
  <HeadingPairs>
    <vt:vector size="4" baseType="variant">
      <vt:variant>
        <vt:lpstr>கருப்பொருள்</vt:lpstr>
      </vt:variant>
      <vt:variant>
        <vt:i4>1</vt:i4>
      </vt:variant>
      <vt:variant>
        <vt:lpstr>ஸ்லைடு தலைப்புகள்</vt:lpstr>
      </vt:variant>
      <vt:variant>
        <vt:i4>35</vt:i4>
      </vt:variant>
    </vt:vector>
  </HeadingPairs>
  <TitlesOfParts>
    <vt:vector size="36" baseType="lpstr">
      <vt:lpstr>NI Template 2023</vt:lpstr>
      <vt:lpstr>NI PowerPoint Template</vt:lpstr>
      <vt:lpstr>Keeping it Simple</vt:lpstr>
      <vt:lpstr>Template Fonts</vt:lpstr>
      <vt:lpstr>PowerPoint Color Specifications</vt:lpstr>
      <vt:lpstr>Sourcing Photography</vt:lpstr>
      <vt:lpstr>Icon Library</vt:lpstr>
      <vt:lpstr>Applying Template to Existing Slides</vt:lpstr>
      <vt:lpstr>Generic Title: Lorem Ipsum Dolor </vt:lpstr>
      <vt:lpstr>PowerPoint விளக்கக்காட்சி</vt:lpstr>
      <vt:lpstr>PowerPoint விளக்கக்காட்சி</vt:lpstr>
      <vt:lpstr>Left Title: Lorem Ipsum Dolor Amet Sit</vt:lpstr>
      <vt:lpstr>Right Title: Lorem Ipsum Dolor Amet Sit</vt:lpstr>
      <vt:lpstr>Bottom Title: Lorem Ipspm Dolor</vt:lpstr>
      <vt:lpstr>Lorem Ipsum Dolor Sit Amet</vt:lpstr>
      <vt:lpstr>Lorem Ipsum Dolor Sit Amet</vt:lpstr>
      <vt:lpstr>Lorem Ipsom Dolor Sit </vt:lpstr>
      <vt:lpstr>Lorem Ipsom Dolor Sit </vt:lpstr>
      <vt:lpstr>Lorem Ipsum Dolor Amet Sit</vt:lpstr>
      <vt:lpstr>Lorem Ipsum Dolor Amet Sit</vt:lpstr>
      <vt:lpstr>Agenda or Table of Contents</vt:lpstr>
      <vt:lpstr>Single-Block Content Slide</vt:lpstr>
      <vt:lpstr>Two-Block Content Slide</vt:lpstr>
      <vt:lpstr>Single Block Picture Content Slide</vt:lpstr>
      <vt:lpstr>Lorem Impsum Dolor Sit Amet</vt:lpstr>
      <vt:lpstr>Two-Block Content Slide 2</vt:lpstr>
      <vt:lpstr>Three-Block Content Slide</vt:lpstr>
      <vt:lpstr>Lorem Ipsum Dolor Sit Amet</vt:lpstr>
      <vt:lpstr>Lorem Ipsum Dolor Sit Amet Ut Enim</vt:lpstr>
      <vt:lpstr>Timeline Slide</vt:lpstr>
      <vt:lpstr>Headshot Feature Content Slide</vt:lpstr>
      <vt:lpstr>Org Chart</vt:lpstr>
      <vt:lpstr>Data Content Slide – Pie Chart</vt:lpstr>
      <vt:lpstr>Data Content Slide – Column/Line</vt:lpstr>
      <vt:lpstr>Data Content Slide – Waterfall</vt:lpstr>
      <vt:lpstr>Data Content Slide – Column/Line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 PowerPoint Template</dc:title>
  <dc:creator/>
  <cp:lastModifiedBy/>
  <cp:revision>8</cp:revision>
  <dcterms:created xsi:type="dcterms:W3CDTF">2023-03-15T18:55:24Z</dcterms:created>
  <dcterms:modified xsi:type="dcterms:W3CDTF">2024-01-23T08:21:50Z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8901aa-f724-46bf-bb4f-aef09392934b_Enabled">
    <vt:lpwstr>true</vt:lpwstr>
  </property>
  <property fmtid="{D5CDD505-2E9C-101B-9397-08002B2CF9AE}" pid="3" name="MSIP_Label_d38901aa-f724-46bf-bb4f-aef09392934b_SetDate">
    <vt:lpwstr>2023-03-15T18:55:49Z</vt:lpwstr>
  </property>
  <property fmtid="{D5CDD505-2E9C-101B-9397-08002B2CF9AE}" pid="4" name="MSIP_Label_d38901aa-f724-46bf-bb4f-aef09392934b_Method">
    <vt:lpwstr>Standard</vt:lpwstr>
  </property>
  <property fmtid="{D5CDD505-2E9C-101B-9397-08002B2CF9AE}" pid="5" name="MSIP_Label_d38901aa-f724-46bf-bb4f-aef09392934b_Name">
    <vt:lpwstr>Internal - No Label</vt:lpwstr>
  </property>
  <property fmtid="{D5CDD505-2E9C-101B-9397-08002B2CF9AE}" pid="6" name="MSIP_Label_d38901aa-f724-46bf-bb4f-aef09392934b_SiteId">
    <vt:lpwstr>eb06985d-06ca-4a17-81da-629ab99f6505</vt:lpwstr>
  </property>
  <property fmtid="{D5CDD505-2E9C-101B-9397-08002B2CF9AE}" pid="7" name="MSIP_Label_d38901aa-f724-46bf-bb4f-aef09392934b_ActionId">
    <vt:lpwstr>240b1d52-07cf-4687-856f-0816d0207de8</vt:lpwstr>
  </property>
  <property fmtid="{D5CDD505-2E9C-101B-9397-08002B2CF9AE}" pid="8" name="MSIP_Label_d38901aa-f724-46bf-bb4f-aef09392934b_ContentBits">
    <vt:lpwstr>0</vt:lpwstr>
  </property>
  <property fmtid="{D5CDD505-2E9C-101B-9397-08002B2CF9AE}" pid="9" name="ContentTypeId">
    <vt:lpwstr>0x0101001FFD86175B2A3D41928890ED673A460E</vt:lpwstr>
  </property>
  <property fmtid="{D5CDD505-2E9C-101B-9397-08002B2CF9AE}" pid="10" name="MSIP_Label_76122db4-a595-414e-9ece-6adfb473e1a0_Enabled">
    <vt:lpwstr>true</vt:lpwstr>
  </property>
  <property fmtid="{D5CDD505-2E9C-101B-9397-08002B2CF9AE}" pid="11" name="MSIP_Label_76122db4-a595-414e-9ece-6adfb473e1a0_SetDate">
    <vt:lpwstr>2023-11-10T19:10:10Z</vt:lpwstr>
  </property>
  <property fmtid="{D5CDD505-2E9C-101B-9397-08002B2CF9AE}" pid="12" name="MSIP_Label_76122db4-a595-414e-9ece-6adfb473e1a0_Method">
    <vt:lpwstr>Standard</vt:lpwstr>
  </property>
  <property fmtid="{D5CDD505-2E9C-101B-9397-08002B2CF9AE}" pid="13" name="MSIP_Label_76122db4-a595-414e-9ece-6adfb473e1a0_Name">
    <vt:lpwstr>Internal</vt:lpwstr>
  </property>
  <property fmtid="{D5CDD505-2E9C-101B-9397-08002B2CF9AE}" pid="14" name="MSIP_Label_76122db4-a595-414e-9ece-6adfb473e1a0_SiteId">
    <vt:lpwstr>87ba1f9a-44cd-43a6-b008-6fdb45a5204e</vt:lpwstr>
  </property>
  <property fmtid="{D5CDD505-2E9C-101B-9397-08002B2CF9AE}" pid="15" name="MSIP_Label_76122db4-a595-414e-9ece-6adfb473e1a0_ActionId">
    <vt:lpwstr>1455eefa-e3cd-4361-9724-378bb483f975</vt:lpwstr>
  </property>
  <property fmtid="{D5CDD505-2E9C-101B-9397-08002B2CF9AE}" pid="16" name="MSIP_Label_76122db4-a595-414e-9ece-6adfb473e1a0_ContentBits">
    <vt:lpwstr>2</vt:lpwstr>
  </property>
  <property fmtid="{D5CDD505-2E9C-101B-9397-08002B2CF9AE}" pid="17" name="ClassificationContentMarkingFooterLocations">
    <vt:lpwstr>NI Template 2023:7</vt:lpwstr>
  </property>
  <property fmtid="{D5CDD505-2E9C-101B-9397-08002B2CF9AE}" pid="18" name="ClassificationContentMarkingFooterText">
    <vt:lpwstr>INTERNAL - NI CONFIDENTIAL</vt:lpwstr>
  </property>
  <property fmtid="{D5CDD505-2E9C-101B-9397-08002B2CF9AE}" pid="19" name="MediaServiceImageTags">
    <vt:lpwstr/>
  </property>
</Properties>
</file>